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75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D5EDCD-281E-3648-8EE2-52FDE63DAEFD}" type="datetimeFigureOut">
              <a:rPr lang="en-US" smtClean="0"/>
              <a:pPr/>
              <a:t>16-09-15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0A6CFCD-D990-594C-94A9-5A36E467F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Mountains of North America were formed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5" y="5257800"/>
            <a:ext cx="7527765" cy="987552"/>
          </a:xfrm>
        </p:spPr>
        <p:txBody>
          <a:bodyPr/>
          <a:lstStyle/>
          <a:p>
            <a:r>
              <a:rPr lang="en-US" dirty="0" smtClean="0"/>
              <a:t>Definition: anything higher than a hill (Really usually around 2000 ft.)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fold mountains are created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bil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31" r="-923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Rocky Mountains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(an example)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wyoming-rocky-mountai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0" y="1579279"/>
            <a:ext cx="9144000" cy="502884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29" y="396841"/>
            <a:ext cx="7612064" cy="4182035"/>
          </a:xfrm>
        </p:spPr>
        <p:txBody>
          <a:bodyPr>
            <a:noAutofit/>
          </a:bodyPr>
          <a:lstStyle/>
          <a:p>
            <a:r>
              <a:rPr lang="en-US" sz="3600" dirty="0"/>
              <a:t>This can be where two continental plates move towards each other or a continental and an oceanic </a:t>
            </a:r>
            <a:r>
              <a:rPr lang="en-US" sz="3600" dirty="0" smtClean="0"/>
              <a:t>plate.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movement of the two plates forces sedimentary rocks upwards into a series of </a:t>
            </a:r>
            <a:r>
              <a:rPr lang="en-US" sz="3600" b="1" dirty="0"/>
              <a:t>folds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b="1" dirty="0" smtClean="0"/>
              <a:t>Fold </a:t>
            </a:r>
            <a:r>
              <a:rPr lang="en-US" sz="3600" b="1" dirty="0"/>
              <a:t>mountains</a:t>
            </a:r>
            <a:r>
              <a:rPr lang="en-US" sz="3600" dirty="0"/>
              <a:t> are usually formed from sedimentary rocks and are usually found along the edges continents.</a:t>
            </a:r>
          </a:p>
        </p:txBody>
      </p:sp>
    </p:spTree>
    <p:extLst>
      <p:ext uri="{BB962C8B-B14F-4D97-AF65-F5344CB8AC3E}">
        <p14:creationId xmlns:p14="http://schemas.microsoft.com/office/powerpoint/2010/main" val="323522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unt_Everes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xfrm>
            <a:off x="1533695" y="716003"/>
            <a:ext cx="5750892" cy="65849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4795" y="314306"/>
            <a:ext cx="8231994" cy="115670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Mt. Everest is a fold Mountain that is getting taller and taller. Eventually it will get too tall and fall over.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224</TotalTime>
  <Words>107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Habitat</vt:lpstr>
      <vt:lpstr>How the Mountains of North America were formed </vt:lpstr>
      <vt:lpstr>How fold mountains are created</vt:lpstr>
      <vt:lpstr>The Rocky Mountains  (an example)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Mountains of North America were formed </dc:title>
  <dc:creator>Erica Foote</dc:creator>
  <cp:lastModifiedBy>Kristina Andres</cp:lastModifiedBy>
  <cp:revision>9</cp:revision>
  <dcterms:created xsi:type="dcterms:W3CDTF">2014-09-25T03:11:41Z</dcterms:created>
  <dcterms:modified xsi:type="dcterms:W3CDTF">2016-09-15T16:51:23Z</dcterms:modified>
</cp:coreProperties>
</file>