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0" r:id="rId2"/>
    <p:sldId id="261" r:id="rId3"/>
    <p:sldId id="276" r:id="rId4"/>
    <p:sldId id="262" r:id="rId5"/>
    <p:sldId id="273" r:id="rId6"/>
    <p:sldId id="267"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5" d="100"/>
          <a:sy n="45" d="100"/>
        </p:scale>
        <p:origin x="-245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4" name="Date Placeholder 3"/>
          <p:cNvSpPr>
            <a:spLocks noGrp="1"/>
          </p:cNvSpPr>
          <p:nvPr>
            <p:ph type="dt" sz="half" idx="10"/>
          </p:nvPr>
        </p:nvSpPr>
        <p:spPr/>
        <p:txBody>
          <a:bodyPr/>
          <a:lstStyle/>
          <a:p>
            <a:fld id="{F3D5EDCD-281E-3648-8EE2-52FDE63DAEFD}" type="datetimeFigureOut">
              <a:rPr lang="en-US" smtClean="0"/>
              <a:pPr/>
              <a:t>16-09-15</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CA"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F3D5EDCD-281E-3648-8EE2-52FDE63DAEFD}" type="datetimeFigureOut">
              <a:rPr lang="en-US" smtClean="0"/>
              <a:pPr/>
              <a:t>16-09-15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6CFCD-D990-594C-94A9-5A36E467F0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CA"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ct val="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F3D5EDCD-281E-3648-8EE2-52FDE63DAEFD}" type="datetimeFigureOut">
              <a:rPr lang="en-US" smtClean="0"/>
              <a:pPr/>
              <a:t>16-09-15</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20A6CFCD-D990-594C-94A9-5A36E467F00E}" type="slidenum">
              <a:rPr lang="en-US" smtClean="0"/>
              <a:pPr/>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CA" smtClean="0"/>
              <a:t>Click icon to add picture</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CA"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F3D5EDCD-281E-3648-8EE2-52FDE63DAEFD}" type="datetimeFigureOut">
              <a:rPr lang="en-US" smtClean="0"/>
              <a:pPr/>
              <a:t>16-09-15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6CFCD-D990-594C-94A9-5A36E467F00E}"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F3D5EDCD-281E-3648-8EE2-52FDE63DAEFD}" type="datetimeFigureOut">
              <a:rPr lang="en-US" smtClean="0"/>
              <a:pPr/>
              <a:t>16-09-15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6CFCD-D990-594C-94A9-5A36E467F0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F3D5EDCD-281E-3648-8EE2-52FDE63DAEFD}" type="datetimeFigureOut">
              <a:rPr lang="en-US" smtClean="0"/>
              <a:pPr/>
              <a:t>16-09-15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6CFCD-D990-594C-94A9-5A36E467F0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CA"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4" name="Date Placeholder 3"/>
          <p:cNvSpPr>
            <a:spLocks noGrp="1"/>
          </p:cNvSpPr>
          <p:nvPr>
            <p:ph type="dt" sz="half" idx="10"/>
          </p:nvPr>
        </p:nvSpPr>
        <p:spPr/>
        <p:txBody>
          <a:bodyPr/>
          <a:lstStyle/>
          <a:p>
            <a:fld id="{F3D5EDCD-281E-3648-8EE2-52FDE63DAEFD}" type="datetimeFigureOut">
              <a:rPr lang="en-US" smtClean="0"/>
              <a:pPr/>
              <a:t>16-09-15</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CA" smtClean="0"/>
              <a:t>Click icon to add picture</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CA"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F3D5EDCD-281E-3648-8EE2-52FDE63DAEFD}" type="datetimeFigureOut">
              <a:rPr lang="en-US" smtClean="0"/>
              <a:pPr/>
              <a:t>16-09-15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6CFCD-D990-594C-94A9-5A36E467F0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CA"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4"/>
          <p:cNvSpPr>
            <a:spLocks noGrp="1"/>
          </p:cNvSpPr>
          <p:nvPr>
            <p:ph type="dt" sz="half" idx="10"/>
          </p:nvPr>
        </p:nvSpPr>
        <p:spPr/>
        <p:txBody>
          <a:bodyPr/>
          <a:lstStyle/>
          <a:p>
            <a:fld id="{F3D5EDCD-281E-3648-8EE2-52FDE63DAEFD}" type="datetimeFigureOut">
              <a:rPr lang="en-US" smtClean="0"/>
              <a:pPr/>
              <a:t>16-09-15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6CFCD-D990-594C-94A9-5A36E467F0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7" name="Date Placeholder 6"/>
          <p:cNvSpPr>
            <a:spLocks noGrp="1"/>
          </p:cNvSpPr>
          <p:nvPr>
            <p:ph type="dt" sz="half" idx="10"/>
          </p:nvPr>
        </p:nvSpPr>
        <p:spPr/>
        <p:txBody>
          <a:bodyPr/>
          <a:lstStyle/>
          <a:p>
            <a:fld id="{F3D5EDCD-281E-3648-8EE2-52FDE63DAEFD}" type="datetimeFigureOut">
              <a:rPr lang="en-US" smtClean="0"/>
              <a:pPr/>
              <a:t>16-09-15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A6CFCD-D990-594C-94A9-5A36E467F0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F3D5EDCD-281E-3648-8EE2-52FDE63DAEFD}" type="datetimeFigureOut">
              <a:rPr lang="en-US" smtClean="0"/>
              <a:pPr/>
              <a:t>16-09-15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A6CFCD-D990-594C-94A9-5A36E467F0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5EDCD-281E-3648-8EE2-52FDE63DAEFD}" type="datetimeFigureOut">
              <a:rPr lang="en-US" smtClean="0"/>
              <a:pPr/>
              <a:t>16-09-15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A6CFCD-D990-594C-94A9-5A36E467F00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ct val="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F3D5EDCD-281E-3648-8EE2-52FDE63DAEFD}" type="datetimeFigureOut">
              <a:rPr lang="en-US" smtClean="0"/>
              <a:pPr/>
              <a:t>16-09-15</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20A6CFCD-D990-594C-94A9-5A36E467F00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CA"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F3D5EDCD-281E-3648-8EE2-52FDE63DAEFD}" type="datetimeFigureOut">
              <a:rPr lang="en-US" smtClean="0"/>
              <a:pPr/>
              <a:t>16-09-15</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20A6CFCD-D990-594C-94A9-5A36E467F00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6282"/>
            <a:ext cx="8229600" cy="1143000"/>
          </a:xfrm>
        </p:spPr>
        <p:txBody>
          <a:bodyPr/>
          <a:lstStyle/>
          <a:p>
            <a:r>
              <a:rPr lang="en-US" dirty="0" smtClean="0">
                <a:solidFill>
                  <a:srgbClr val="FFFFFF"/>
                </a:solidFill>
              </a:rPr>
              <a:t>Volcanic Mountains</a:t>
            </a:r>
            <a:endParaRPr lang="en-US" dirty="0">
              <a:solidFill>
                <a:srgbClr val="FFFFFF"/>
              </a:solidFill>
            </a:endParaRPr>
          </a:p>
        </p:txBody>
      </p:sp>
      <p:pic>
        <p:nvPicPr>
          <p:cNvPr id="6" name="Picture 5" descr="MSH80_eruption_mount_st_helens_05-18-80.jpg"/>
          <p:cNvPicPr>
            <a:picLocks noChangeAspect="1"/>
          </p:cNvPicPr>
          <p:nvPr/>
        </p:nvPicPr>
        <p:blipFill>
          <a:blip r:embed="rId2"/>
          <a:stretch>
            <a:fillRect/>
          </a:stretch>
        </p:blipFill>
        <p:spPr>
          <a:xfrm>
            <a:off x="2698424" y="737225"/>
            <a:ext cx="3862670" cy="579400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96"/>
            <a:ext cx="8229600" cy="1143000"/>
          </a:xfrm>
        </p:spPr>
        <p:txBody>
          <a:bodyPr>
            <a:normAutofit fontScale="90000"/>
          </a:bodyPr>
          <a:lstStyle/>
          <a:p>
            <a:r>
              <a:rPr lang="en-US" dirty="0" smtClean="0">
                <a:solidFill>
                  <a:srgbClr val="FFFFFF"/>
                </a:solidFill>
              </a:rPr>
              <a:t>Mount St Helens. May 20, 1980 Before and After</a:t>
            </a:r>
            <a:endParaRPr lang="en-US" dirty="0">
              <a:solidFill>
                <a:srgbClr val="FFFFFF"/>
              </a:solidFill>
            </a:endParaRPr>
          </a:p>
        </p:txBody>
      </p:sp>
      <p:pic>
        <p:nvPicPr>
          <p:cNvPr id="4" name="Picture 3" descr="mount st helen before and after.jpg"/>
          <p:cNvPicPr>
            <a:picLocks noChangeAspect="1"/>
          </p:cNvPicPr>
          <p:nvPr/>
        </p:nvPicPr>
        <p:blipFill>
          <a:blip r:embed="rId2"/>
          <a:stretch>
            <a:fillRect/>
          </a:stretch>
        </p:blipFill>
        <p:spPr>
          <a:xfrm>
            <a:off x="949960" y="1703053"/>
            <a:ext cx="7420876" cy="462474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5175" y="502932"/>
            <a:ext cx="7612064" cy="4182035"/>
          </a:xfrm>
        </p:spPr>
        <p:txBody>
          <a:bodyPr>
            <a:normAutofit fontScale="85000" lnSpcReduction="20000"/>
          </a:bodyPr>
          <a:lstStyle/>
          <a:p>
            <a:r>
              <a:rPr lang="en-US" sz="3200" b="1" dirty="0"/>
              <a:t>Volcanic Mountains</a:t>
            </a:r>
            <a:r>
              <a:rPr lang="en-US" sz="3200" dirty="0"/>
              <a:t> are </a:t>
            </a:r>
            <a:r>
              <a:rPr lang="en-US" sz="3200" b="1" dirty="0"/>
              <a:t>formed</a:t>
            </a:r>
            <a:r>
              <a:rPr lang="en-US" sz="3200" dirty="0"/>
              <a:t> when molten rock (magma) deep within the earth, erupts, and piles upon the surface. Magna is called lava when it breaks through the earth's crust. When the ash and lava cools, it builds a cone of rock</a:t>
            </a:r>
            <a:r>
              <a:rPr lang="en-US" sz="3200" dirty="0" smtClean="0"/>
              <a:t>.</a:t>
            </a:r>
          </a:p>
          <a:p>
            <a:r>
              <a:rPr lang="en-US" sz="3200" dirty="0" smtClean="0"/>
              <a:t>Volcanic eruptions can create islands in the middle </a:t>
            </a:r>
            <a:r>
              <a:rPr lang="en-US" sz="3200" smtClean="0"/>
              <a:t>of the sea.</a:t>
            </a:r>
            <a:endParaRPr lang="en-US" sz="3200" dirty="0" smtClean="0"/>
          </a:p>
          <a:p>
            <a:r>
              <a:rPr lang="en-US" sz="3200" dirty="0" smtClean="0"/>
              <a:t>This can happen in one big event or over thousands of years with many events.</a:t>
            </a:r>
            <a:endParaRPr lang="en-US" sz="3200" dirty="0"/>
          </a:p>
        </p:txBody>
      </p:sp>
    </p:spTree>
    <p:extLst>
      <p:ext uri="{BB962C8B-B14F-4D97-AF65-F5344CB8AC3E}">
        <p14:creationId xmlns:p14="http://schemas.microsoft.com/office/powerpoint/2010/main" val="307774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517117"/>
          </a:xfrm>
        </p:spPr>
        <p:txBody>
          <a:bodyPr>
            <a:normAutofit fontScale="90000"/>
          </a:bodyPr>
          <a:lstStyle/>
          <a:p>
            <a:r>
              <a:rPr lang="en-US" sz="4444" dirty="0" smtClean="0">
                <a:solidFill>
                  <a:srgbClr val="FFFFFF"/>
                </a:solidFill>
              </a:rPr>
              <a:t>Pinatubo ash </a:t>
            </a:r>
            <a:r>
              <a:rPr lang="en-US" sz="4444" dirty="0">
                <a:solidFill>
                  <a:srgbClr val="FFFFFF"/>
                </a:solidFill>
              </a:rPr>
              <a:t>plume reaching a height of 19 km, 3 days before the climactic eruption of 15 June </a:t>
            </a:r>
            <a:r>
              <a:rPr lang="en-US" dirty="0">
                <a:solidFill>
                  <a:srgbClr val="FFFFFF"/>
                </a:solidFill>
              </a:rPr>
              <a:t>1991</a:t>
            </a:r>
          </a:p>
        </p:txBody>
      </p:sp>
      <p:pic>
        <p:nvPicPr>
          <p:cNvPr id="3" name="Picture 2" descr="300px-Pinatubo_ash_plume_910612.jpg"/>
          <p:cNvPicPr>
            <a:picLocks noChangeAspect="1"/>
          </p:cNvPicPr>
          <p:nvPr/>
        </p:nvPicPr>
        <p:blipFill>
          <a:blip r:embed="rId2"/>
          <a:stretch>
            <a:fillRect/>
          </a:stretch>
        </p:blipFill>
        <p:spPr>
          <a:xfrm>
            <a:off x="1815655" y="2152299"/>
            <a:ext cx="5327208" cy="470570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Mt. Vesuvius, Pompeii Italy</a:t>
            </a:r>
            <a:endParaRPr lang="en-US" dirty="0">
              <a:solidFill>
                <a:srgbClr val="FFFFFF"/>
              </a:solidFill>
            </a:endParaRPr>
          </a:p>
        </p:txBody>
      </p:sp>
      <p:pic>
        <p:nvPicPr>
          <p:cNvPr id="4" name="Content Placeholder 3" descr="DSC01384.JPG"/>
          <p:cNvPicPr>
            <a:picLocks noGrp="1" noChangeAspect="1"/>
          </p:cNvPicPr>
          <p:nvPr>
            <p:ph idx="1"/>
          </p:nvPr>
        </p:nvPicPr>
        <p:blipFill>
          <a:blip r:embed="rId2"/>
          <a:srcRect l="-18240" r="-18240"/>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Old Faithful. Yellowstone</a:t>
            </a:r>
            <a:endParaRPr lang="en-US" dirty="0">
              <a:solidFill>
                <a:srgbClr val="FFFFFF"/>
              </a:solidFill>
            </a:endParaRPr>
          </a:p>
        </p:txBody>
      </p:sp>
      <p:pic>
        <p:nvPicPr>
          <p:cNvPr id="4" name="Content Placeholder 3" descr="wyoming-old-faithful.jpg"/>
          <p:cNvPicPr>
            <a:picLocks noGrp="1" noChangeAspect="1"/>
          </p:cNvPicPr>
          <p:nvPr>
            <p:ph idx="1"/>
          </p:nvPr>
        </p:nvPicPr>
        <p:blipFill>
          <a:blip r:embed="rId2"/>
          <a:srcRect l="-22789" r="-22789"/>
          <a:stretch>
            <a:fillRect/>
          </a:stretch>
        </p:blipFill>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majorFont>
      <a:minorFont>
        <a:latin typeface="Book Antiqua"/>
        <a:ea typeface=""/>
        <a:cs typeface=""/>
        <a:font script="Jpan" typeface="ＭＳ 明朝"/>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227</TotalTime>
  <Words>120</Words>
  <Application>Microsoft Macintosh PowerPoint</Application>
  <PresentationFormat>On-screen Show (4:3)</PresentationFormat>
  <Paragraphs>8</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Habitat</vt:lpstr>
      <vt:lpstr>Volcanic Mountains</vt:lpstr>
      <vt:lpstr>Mount St Helens. May 20, 1980 Before and After</vt:lpstr>
      <vt:lpstr>PowerPoint Presentation</vt:lpstr>
      <vt:lpstr>Pinatubo ash plume reaching a height of 19 km, 3 days before the climactic eruption of 15 June 1991</vt:lpstr>
      <vt:lpstr>Mt. Vesuvius, Pompeii Italy</vt:lpstr>
      <vt:lpstr>Old Faithful. Yellowstone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the Mountains of North America were formed </dc:title>
  <dc:creator>Erica Foote</dc:creator>
  <cp:lastModifiedBy>Kristina Andres</cp:lastModifiedBy>
  <cp:revision>12</cp:revision>
  <dcterms:created xsi:type="dcterms:W3CDTF">2014-09-25T03:11:41Z</dcterms:created>
  <dcterms:modified xsi:type="dcterms:W3CDTF">2016-09-15T16:59:38Z</dcterms:modified>
</cp:coreProperties>
</file>