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8" r:id="rId2"/>
    <p:sldId id="277" r:id="rId3"/>
    <p:sldId id="269" r:id="rId4"/>
    <p:sldId id="266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2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EDCD-281E-3648-8EE2-52FDE63DAEFD}" type="datetimeFigureOut">
              <a:rPr lang="en-US" smtClean="0"/>
              <a:pPr/>
              <a:t>16-09-15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EDCD-281E-3648-8EE2-52FDE63DAEFD}" type="datetimeFigureOut">
              <a:rPr lang="en-US" smtClean="0"/>
              <a:pPr/>
              <a:t>16-09-15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CFCD-D990-594C-94A9-5A36E467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F3D5EDCD-281E-3648-8EE2-52FDE63DAEFD}" type="datetimeFigureOut">
              <a:rPr lang="en-US" smtClean="0"/>
              <a:pPr/>
              <a:t>16-09-15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A6CFCD-D990-594C-94A9-5A36E467F0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EDCD-281E-3648-8EE2-52FDE63DAEFD}" type="datetimeFigureOut">
              <a:rPr lang="en-US" smtClean="0"/>
              <a:pPr/>
              <a:t>16-09-15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CFCD-D990-594C-94A9-5A36E467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EDCD-281E-3648-8EE2-52FDE63DAEFD}" type="datetimeFigureOut">
              <a:rPr lang="en-US" smtClean="0"/>
              <a:pPr/>
              <a:t>16-09-15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CFCD-D990-594C-94A9-5A36E467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EDCD-281E-3648-8EE2-52FDE63DAEFD}" type="datetimeFigureOut">
              <a:rPr lang="en-US" smtClean="0"/>
              <a:pPr/>
              <a:t>16-09-15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CFCD-D990-594C-94A9-5A36E467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EDCD-281E-3648-8EE2-52FDE63DAEFD}" type="datetimeFigureOut">
              <a:rPr lang="en-US" smtClean="0"/>
              <a:pPr/>
              <a:t>16-09-15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EDCD-281E-3648-8EE2-52FDE63DAEFD}" type="datetimeFigureOut">
              <a:rPr lang="en-US" smtClean="0"/>
              <a:pPr/>
              <a:t>16-09-15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CFCD-D990-594C-94A9-5A36E467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EDCD-281E-3648-8EE2-52FDE63DAEFD}" type="datetimeFigureOut">
              <a:rPr lang="en-US" smtClean="0"/>
              <a:pPr/>
              <a:t>16-09-15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CFCD-D990-594C-94A9-5A36E467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EDCD-281E-3648-8EE2-52FDE63DAEFD}" type="datetimeFigureOut">
              <a:rPr lang="en-US" smtClean="0"/>
              <a:pPr/>
              <a:t>16-09-15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CFCD-D990-594C-94A9-5A36E467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EDCD-281E-3648-8EE2-52FDE63DAEFD}" type="datetimeFigureOut">
              <a:rPr lang="en-US" smtClean="0"/>
              <a:pPr/>
              <a:t>16-09-15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CFCD-D990-594C-94A9-5A36E467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EDCD-281E-3648-8EE2-52FDE63DAEFD}" type="datetimeFigureOut">
              <a:rPr lang="en-US" smtClean="0"/>
              <a:pPr/>
              <a:t>16-09-15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CFCD-D990-594C-94A9-5A36E467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F3D5EDCD-281E-3648-8EE2-52FDE63DAEFD}" type="datetimeFigureOut">
              <a:rPr lang="en-US" smtClean="0"/>
              <a:pPr/>
              <a:t>16-09-15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A6CFCD-D990-594C-94A9-5A36E467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3D5EDCD-281E-3648-8EE2-52FDE63DAEFD}" type="datetimeFigureOut">
              <a:rPr lang="en-US" smtClean="0"/>
              <a:pPr/>
              <a:t>16-09-15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20A6CFCD-D990-594C-94A9-5A36E467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Glacier Eroding Mountains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Content Placeholder 3" descr="crevass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5776" r="-45776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580680"/>
            <a:ext cx="7612064" cy="418203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FFFF"/>
                </a:solidFill>
              </a:rPr>
              <a:t>Glaciers not only transport material as they move, but they also sculpt and carve away the land beneath them.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r>
              <a:rPr lang="en-US" sz="2800" b="1" dirty="0" smtClean="0">
                <a:solidFill>
                  <a:srgbClr val="FFFFFF"/>
                </a:solidFill>
              </a:rPr>
              <a:t>A </a:t>
            </a:r>
            <a:r>
              <a:rPr lang="en-US" sz="2800" b="1" dirty="0">
                <a:solidFill>
                  <a:srgbClr val="FFFFFF"/>
                </a:solidFill>
              </a:rPr>
              <a:t>glacier's weight, combined with its gradual movement, can drastically reshape the landscape over hundreds or even thousands of years.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r>
              <a:rPr lang="en-US" sz="2800" b="1" dirty="0" smtClean="0">
                <a:solidFill>
                  <a:srgbClr val="FFFFFF"/>
                </a:solidFill>
              </a:rPr>
              <a:t>The </a:t>
            </a:r>
            <a:r>
              <a:rPr lang="en-US" sz="2800" b="1" dirty="0">
                <a:solidFill>
                  <a:srgbClr val="FFFFFF"/>
                </a:solidFill>
              </a:rPr>
              <a:t>ice erodes the land surface and carries the broken rocks and soil debris far from their original places, resulting in some interesting glacial landforms.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408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5174" y="555916"/>
            <a:ext cx="7612063" cy="14176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Ice Age: Wore Down Mountains and Created the Prairies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Content Placeholder 6" descr="images.jpe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21479" b="-21479"/>
          <a:stretch>
            <a:fillRect/>
          </a:stretch>
        </p:blipFill>
        <p:spPr/>
      </p:pic>
      <p:pic>
        <p:nvPicPr>
          <p:cNvPr id="8" name="Content Placeholder 7" descr="300px-AntarcticaDomeCSnow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7977" b="-27977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6" y="653208"/>
            <a:ext cx="7612063" cy="14176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Prairies </a:t>
            </a:r>
            <a:r>
              <a:rPr lang="en-US" dirty="0">
                <a:solidFill>
                  <a:srgbClr val="FFFFFF"/>
                </a:solidFill>
              </a:rPr>
              <a:t>c</a:t>
            </a:r>
            <a:r>
              <a:rPr lang="en-US" dirty="0" smtClean="0">
                <a:solidFill>
                  <a:srgbClr val="FFFFFF"/>
                </a:solidFill>
              </a:rPr>
              <a:t>aused by dams of glacier silts that clogged up lakes. Eventually they dried out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Content Placeholder 3" descr="regions_glacial.gif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0658" r="-10658"/>
          <a:stretch>
            <a:fillRect/>
          </a:stretch>
        </p:blipFill>
        <p:spPr>
          <a:xfrm>
            <a:off x="1403319" y="2822586"/>
            <a:ext cx="6638765" cy="3647309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know (please copy down)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Topography: What the land looks like</a:t>
            </a:r>
          </a:p>
          <a:p>
            <a:endParaRPr lang="en-US" dirty="0" smtClean="0"/>
          </a:p>
          <a:p>
            <a:r>
              <a:rPr lang="en-US" dirty="0" smtClean="0"/>
              <a:t>Climate: Temperature and amount (or lack of) precipitation</a:t>
            </a:r>
          </a:p>
          <a:p>
            <a:endParaRPr lang="en-US" dirty="0" smtClean="0"/>
          </a:p>
          <a:p>
            <a:r>
              <a:rPr lang="en-US" dirty="0" smtClean="0"/>
              <a:t>Vegetation: What grows there (naturally)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224</TotalTime>
  <Words>134</Words>
  <Application>Microsoft Macintosh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Habitat</vt:lpstr>
      <vt:lpstr>Glacier Eroding Mountains</vt:lpstr>
      <vt:lpstr>PowerPoint Presentation</vt:lpstr>
      <vt:lpstr>Ice Age: Wore Down Mountains and Created the Prairies</vt:lpstr>
      <vt:lpstr>Prairies caused by dams of glacier silts that clogged up lakes. Eventually they dried out</vt:lpstr>
      <vt:lpstr>Terms to know (please copy down)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Mountains of North America were formed </dc:title>
  <dc:creator>Erica Foote</dc:creator>
  <cp:lastModifiedBy>Kristina Andres</cp:lastModifiedBy>
  <cp:revision>9</cp:revision>
  <dcterms:created xsi:type="dcterms:W3CDTF">2014-09-25T03:11:41Z</dcterms:created>
  <dcterms:modified xsi:type="dcterms:W3CDTF">2016-09-15T16:55:06Z</dcterms:modified>
</cp:coreProperties>
</file>