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89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2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7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3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6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10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chool.bc.ca/courses/ss10/victorian/files/media/hannah/hannah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9500" y="-1155700"/>
            <a:ext cx="11137900" cy="3890963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Blackadder ITC" panose="04020505051007020D02" pitchFamily="82" charset="0"/>
              </a:rPr>
              <a:t>Hannah Maynard</a:t>
            </a:r>
            <a:endParaRPr lang="en-US" sz="9600" b="1" dirty="0"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262" y="2519362"/>
            <a:ext cx="33051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0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12" y="1117600"/>
            <a:ext cx="9996488" cy="52323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Hannah Maynard led a rich and </a:t>
            </a:r>
            <a:r>
              <a:rPr lang="en-US" dirty="0" err="1"/>
              <a:t>colourful</a:t>
            </a:r>
            <a:r>
              <a:rPr lang="en-US" dirty="0"/>
              <a:t> life. Born Hannah </a:t>
            </a:r>
            <a:r>
              <a:rPr lang="en-US" dirty="0" err="1"/>
              <a:t>Hatherly</a:t>
            </a:r>
            <a:r>
              <a:rPr lang="en-US" dirty="0"/>
              <a:t> in 1832, </a:t>
            </a:r>
            <a:r>
              <a:rPr lang="en-US" dirty="0" smtClean="0"/>
              <a:t>she married </a:t>
            </a:r>
            <a:r>
              <a:rPr lang="en-US" dirty="0" err="1"/>
              <a:t>bootmaker</a:t>
            </a:r>
            <a:r>
              <a:rPr lang="en-US" dirty="0"/>
              <a:t> Richard Maynard in 1852 and moved to </a:t>
            </a:r>
            <a:r>
              <a:rPr lang="en-US" dirty="0" err="1"/>
              <a:t>Bowmanville</a:t>
            </a:r>
            <a:r>
              <a:rPr lang="en-US" dirty="0"/>
              <a:t> </a:t>
            </a:r>
            <a:r>
              <a:rPr lang="en-US" dirty="0" smtClean="0"/>
              <a:t>Ontario. In </a:t>
            </a:r>
            <a:r>
              <a:rPr lang="en-US" dirty="0"/>
              <a:t>1862 the </a:t>
            </a:r>
            <a:r>
              <a:rPr lang="en-US" dirty="0" err="1"/>
              <a:t>Maynards</a:t>
            </a:r>
            <a:r>
              <a:rPr lang="en-US" dirty="0"/>
              <a:t> moved to Victoria with their four children. Richard opened </a:t>
            </a:r>
            <a:r>
              <a:rPr lang="en-US" dirty="0" smtClean="0"/>
              <a:t>a boot </a:t>
            </a:r>
            <a:r>
              <a:rPr lang="en-US" dirty="0"/>
              <a:t>shop and Hannah opened a photography studio. Hannah soon became a </a:t>
            </a:r>
            <a:r>
              <a:rPr lang="en-US" dirty="0" smtClean="0"/>
              <a:t>very popular </a:t>
            </a:r>
            <a:r>
              <a:rPr lang="en-US" dirty="0"/>
              <a:t>photographer in the city. The bulk of her work was in portraits, but she </a:t>
            </a:r>
            <a:r>
              <a:rPr lang="en-US" dirty="0" smtClean="0"/>
              <a:t>was also </a:t>
            </a:r>
            <a:r>
              <a:rPr lang="en-US" dirty="0"/>
              <a:t>involved in more experimental forms of photography such as multiple </a:t>
            </a:r>
            <a:r>
              <a:rPr lang="en-US" dirty="0" smtClean="0"/>
              <a:t>exposures and </a:t>
            </a:r>
            <a:r>
              <a:rPr lang="en-US" dirty="0" err="1"/>
              <a:t>photosculptures</a:t>
            </a:r>
            <a:r>
              <a:rPr lang="en-US" dirty="0"/>
              <a:t>. After the untimely deaths of two of her children, Hannah’s </a:t>
            </a:r>
            <a:r>
              <a:rPr lang="en-US" dirty="0" smtClean="0"/>
              <a:t>work became </a:t>
            </a:r>
            <a:r>
              <a:rPr lang="en-US" dirty="0"/>
              <a:t>decidedly more unorthodox. Hannah Maynard died in 1918 and is buried </a:t>
            </a:r>
            <a:r>
              <a:rPr lang="en-US" dirty="0" smtClean="0"/>
              <a:t>in Victoria’s </a:t>
            </a:r>
            <a:r>
              <a:rPr lang="en-US" dirty="0"/>
              <a:t>famous Ross Bay Cemetery.</a:t>
            </a:r>
          </a:p>
        </p:txBody>
      </p:sp>
    </p:spTree>
    <p:extLst>
      <p:ext uri="{BB962C8B-B14F-4D97-AF65-F5344CB8AC3E}">
        <p14:creationId xmlns:p14="http://schemas.microsoft.com/office/powerpoint/2010/main" val="48531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7600" y="3042335"/>
            <a:ext cx="10096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http://www.openschool.bc.ca/courses/ss10/victorian/files/media/hannah/hannah.htm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7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22</TotalTime>
  <Words>127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Blackadder ITC</vt:lpstr>
      <vt:lpstr>Century Gothic</vt:lpstr>
      <vt:lpstr>Wingdings 3</vt:lpstr>
      <vt:lpstr>Ion</vt:lpstr>
      <vt:lpstr>Hannah Maynard</vt:lpstr>
      <vt:lpstr>PowerPoint Presentation</vt:lpstr>
      <vt:lpstr>PowerPoint Presentation</vt:lpstr>
    </vt:vector>
  </TitlesOfParts>
  <Company>GVSD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 Maynard</dc:title>
  <dc:creator>Andres, Kristina</dc:creator>
  <cp:lastModifiedBy>Andres, Kristina</cp:lastModifiedBy>
  <cp:revision>9</cp:revision>
  <dcterms:created xsi:type="dcterms:W3CDTF">2016-09-15T16:04:03Z</dcterms:created>
  <dcterms:modified xsi:type="dcterms:W3CDTF">2016-09-20T15:17:49Z</dcterms:modified>
</cp:coreProperties>
</file>