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325" r:id="rId2"/>
    <p:sldId id="274" r:id="rId3"/>
    <p:sldId id="333" r:id="rId4"/>
    <p:sldId id="326" r:id="rId5"/>
    <p:sldId id="261" r:id="rId6"/>
    <p:sldId id="276" r:id="rId7"/>
    <p:sldId id="260" r:id="rId8"/>
    <p:sldId id="275" r:id="rId9"/>
    <p:sldId id="288" r:id="rId10"/>
    <p:sldId id="287" r:id="rId11"/>
    <p:sldId id="329" r:id="rId12"/>
    <p:sldId id="307" r:id="rId13"/>
    <p:sldId id="331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28" autoAdjust="0"/>
  </p:normalViewPr>
  <p:slideViewPr>
    <p:cSldViewPr>
      <p:cViewPr>
        <p:scale>
          <a:sx n="72" d="100"/>
          <a:sy n="72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AFACF43-FB29-47B0-9E4C-BB3413AD9706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4F4D0A-7919-4FE0-B2BD-7FC1276F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2FEDD7-ABF0-441D-94BF-013D600775FD}" type="datetimeFigureOut">
              <a:rPr lang="en-US" smtClean="0"/>
              <a:t>18-11-15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5475982"/>
            <a:ext cx="274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Novel Study/ </a:t>
            </a:r>
            <a:br>
              <a:rPr lang="en-US" sz="32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</a:br>
            <a:r>
              <a:rPr lang="en-US" sz="32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Lit Circle Unit</a:t>
            </a:r>
            <a:endParaRPr lang="en-US" sz="3200" dirty="0">
              <a:solidFill>
                <a:srgbClr val="00009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2991750" cy="449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04800" y="-76200"/>
            <a:ext cx="11582400" cy="5257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8915400" cy="5014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486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INDIAN HORSE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 am being evaluated on my double entry journals….YIKES!!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en-US" dirty="0" smtClean="0"/>
              <a:t>You’ve had some practice creating a double entry journal…</a:t>
            </a:r>
          </a:p>
          <a:p>
            <a:pPr marL="68580" indent="0">
              <a:buClr>
                <a:srgbClr val="800000"/>
              </a:buClr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Let’s look at the criteria that you will be marked on at the end of the unit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70104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257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D9D9D9"/>
                </a:solidFill>
              </a:rPr>
              <a:t>Lit Circle Discussions</a:t>
            </a:r>
            <a:endParaRPr lang="en-US" sz="5400" b="1" dirty="0">
              <a:solidFill>
                <a:srgbClr val="D9D9D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669701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Lit Circle Discussions: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How do they Work?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Divide into groups of 5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Chose one student to go first. They will read one of their journal entries.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person to their left will respond or add to the comment. You are allowed to disagree but please respect the opinion that has been shared.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Then the next person to the left will do the same.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This will continue until the whole circle has participated.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If you have not filled the five minutes when you finish, either repeat the circle or continue the conversation in a more relaxed way.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Remember: Listening 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7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Criteria For Effective Group Discussion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92500" lnSpcReduction="1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voices must be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feel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have their ideas respected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discussion should move us to new understandings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Stay on topic 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Listening 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9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Lit Circles –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30862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You will read ‘Indian Horse’ 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Once per week you will be an active participant in a Lit Circle discussing the assigned chapters</a:t>
            </a:r>
            <a:r>
              <a:rPr lang="en-US" dirty="0"/>
              <a:t> </a:t>
            </a:r>
            <a:r>
              <a:rPr lang="en-US" dirty="0" smtClean="0"/>
              <a:t>(Thurs/Friday depending on which is the last of the week).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not in your lit circle, you will be reading your novel and completing double entry journals, answering chapter questions,  doing your interview assignment, and watching the video.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In this unit you will be evaluated on: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double entry journals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active participation in lit circles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completion of the chapter question booklet.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final essay.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Project (January)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4419600" cy="304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16764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Double</a:t>
            </a:r>
            <a:b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Entry</a:t>
            </a:r>
          </a:p>
          <a:p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Journals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41222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Double Entry Journals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Plan and Practice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Take a piece of lined paper and fold it down the middle</a:t>
            </a:r>
          </a:p>
          <a:p>
            <a:pPr marL="342900" indent="-342900">
              <a:buAutoNum type="arabicParenR"/>
            </a:pPr>
            <a:r>
              <a:rPr lang="en-US" dirty="0" smtClean="0"/>
              <a:t>Label the left side “Quotations and the right side “Responses.”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200400"/>
            <a:ext cx="7315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0" cy="3657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Quotations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Responses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971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Double Entry Journal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Plan and Practice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144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We will use this strategy during our lit circles, but first we need to practice what it looks like</a:t>
            </a:r>
            <a:r>
              <a:rPr lang="mr-IN" dirty="0" smtClean="0"/>
              <a:t>…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5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0090"/>
                </a:solidFill>
              </a:rPr>
              <a:t>Double Entry Journal</a:t>
            </a:r>
            <a:br>
              <a:rPr lang="en-US" sz="2600" b="1" dirty="0" smtClean="0">
                <a:solidFill>
                  <a:srgbClr val="000090"/>
                </a:solidFill>
              </a:rPr>
            </a:br>
            <a:r>
              <a:rPr lang="en-US" sz="2600" b="1" u="sng" dirty="0" smtClean="0">
                <a:solidFill>
                  <a:srgbClr val="000090"/>
                </a:solidFill>
              </a:rPr>
              <a:t>STATEMENT / RESPONSE STARTERS</a:t>
            </a:r>
            <a:endParaRPr lang="en-US" sz="2600" b="1" u="sng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I noticed…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upset me when…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wonder about…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don’t really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now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If I were_____ I would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predict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was shocked when/by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question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think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wish…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My reaction to this is…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is significant to me because…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images created in my mind from this are…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This part reminds me of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seems to me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liked the idea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completely disagree with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felt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In my opinion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know someone like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this happens to me, I feel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One time I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was/was not fair when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The author could have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was a strong quotation to me because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What impressed me about this was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7655"/>
            <a:ext cx="4191000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Walking Both Sides of an Invisible Border</a:t>
            </a:r>
          </a:p>
          <a:p>
            <a:r>
              <a:rPr lang="en-US" sz="1100" b="1" dirty="0" err="1" smtClean="0"/>
              <a:t>Alootook</a:t>
            </a:r>
            <a:r>
              <a:rPr lang="en-US" sz="1100" b="1" dirty="0" smtClean="0"/>
              <a:t> </a:t>
            </a:r>
            <a:r>
              <a:rPr lang="en-US" sz="1100" b="1" dirty="0" err="1"/>
              <a:t>Ipellie</a:t>
            </a:r>
            <a:endParaRPr lang="en-US" sz="1100" b="1" dirty="0"/>
          </a:p>
          <a:p>
            <a:endParaRPr lang="en-US" sz="1100" dirty="0" smtClean="0"/>
          </a:p>
          <a:p>
            <a:r>
              <a:rPr lang="en-US" sz="1100" dirty="0" smtClean="0"/>
              <a:t>It </a:t>
            </a:r>
            <a:r>
              <a:rPr lang="en-US" sz="1100" dirty="0"/>
              <a:t>is never </a:t>
            </a:r>
            <a:r>
              <a:rPr lang="en-US" sz="1100" dirty="0" smtClean="0"/>
              <a:t>easy</a:t>
            </a:r>
            <a:endParaRPr lang="en-US" sz="1100" dirty="0"/>
          </a:p>
          <a:p>
            <a:r>
              <a:rPr lang="en-US" sz="1100" dirty="0"/>
              <a:t>Walking with an invisible </a:t>
            </a:r>
            <a:r>
              <a:rPr lang="en-US" sz="1100" dirty="0" smtClean="0"/>
              <a:t>border</a:t>
            </a:r>
            <a:endParaRPr lang="en-US" sz="1100" dirty="0"/>
          </a:p>
          <a:p>
            <a:r>
              <a:rPr lang="en-US" sz="1100" dirty="0"/>
              <a:t>Separating my left and right </a:t>
            </a:r>
            <a:r>
              <a:rPr lang="en-US" sz="1100" dirty="0" smtClean="0"/>
              <a:t>foot</a:t>
            </a:r>
            <a:endParaRPr lang="en-US" sz="1100" dirty="0"/>
          </a:p>
          <a:p>
            <a:r>
              <a:rPr lang="en-US" sz="1100" dirty="0"/>
              <a:t>I feel like an illegitimate </a:t>
            </a:r>
            <a:r>
              <a:rPr lang="en-US" sz="1100" dirty="0" smtClean="0"/>
              <a:t>child</a:t>
            </a:r>
            <a:endParaRPr lang="en-US" sz="1100" dirty="0"/>
          </a:p>
          <a:p>
            <a:r>
              <a:rPr lang="en-US" sz="1100" dirty="0"/>
              <a:t>Forsaken by my </a:t>
            </a:r>
            <a:r>
              <a:rPr lang="en-US" sz="1100" dirty="0" smtClean="0"/>
              <a:t>parents</a:t>
            </a:r>
            <a:endParaRPr lang="en-US" sz="1100" dirty="0"/>
          </a:p>
          <a:p>
            <a:r>
              <a:rPr lang="en-US" sz="1100" dirty="0"/>
              <a:t>At least I can claim </a:t>
            </a:r>
            <a:r>
              <a:rPr lang="en-US" sz="1100" dirty="0" smtClean="0"/>
              <a:t>innocence</a:t>
            </a:r>
            <a:endParaRPr lang="en-US" sz="1100" dirty="0"/>
          </a:p>
          <a:p>
            <a:r>
              <a:rPr lang="en-US" sz="1100" dirty="0"/>
              <a:t>Since I did not ask to </a:t>
            </a:r>
            <a:r>
              <a:rPr lang="en-US" sz="1100" dirty="0" smtClean="0"/>
              <a:t>come</a:t>
            </a:r>
            <a:endParaRPr lang="en-US" sz="1100" dirty="0"/>
          </a:p>
          <a:p>
            <a:r>
              <a:rPr lang="en-US" sz="1100" dirty="0"/>
              <a:t>Into this world</a:t>
            </a:r>
          </a:p>
          <a:p>
            <a:endParaRPr lang="en-US" sz="1100" dirty="0"/>
          </a:p>
          <a:p>
            <a:r>
              <a:rPr lang="en-US" sz="1100" dirty="0"/>
              <a:t>Walking on both sides of </a:t>
            </a:r>
            <a:r>
              <a:rPr lang="en-US" sz="1100" dirty="0" smtClean="0"/>
              <a:t>this</a:t>
            </a:r>
            <a:endParaRPr lang="en-US" sz="1100" dirty="0"/>
          </a:p>
          <a:p>
            <a:r>
              <a:rPr lang="en-US" sz="1100" dirty="0"/>
              <a:t>Invisible </a:t>
            </a:r>
            <a:r>
              <a:rPr lang="en-US" sz="1100" dirty="0" smtClean="0"/>
              <a:t>border</a:t>
            </a:r>
            <a:endParaRPr lang="en-US" sz="1100" dirty="0"/>
          </a:p>
          <a:p>
            <a:r>
              <a:rPr lang="en-US" sz="1100" dirty="0"/>
              <a:t>Each and every </a:t>
            </a:r>
            <a:r>
              <a:rPr lang="en-US" sz="1100" dirty="0" smtClean="0"/>
              <a:t>day</a:t>
            </a:r>
            <a:endParaRPr lang="en-US" sz="1100" dirty="0"/>
          </a:p>
          <a:p>
            <a:r>
              <a:rPr lang="en-US" sz="1100" dirty="0"/>
              <a:t>And for the rest of my </a:t>
            </a:r>
            <a:r>
              <a:rPr lang="en-US" sz="1100" dirty="0" smtClean="0"/>
              <a:t>life</a:t>
            </a:r>
            <a:endParaRPr lang="en-US" sz="1100" dirty="0"/>
          </a:p>
          <a:p>
            <a:r>
              <a:rPr lang="en-US" sz="1100" dirty="0"/>
              <a:t>Is like having </a:t>
            </a:r>
            <a:r>
              <a:rPr lang="en-US" sz="1100" dirty="0" smtClean="0"/>
              <a:t>been</a:t>
            </a:r>
            <a:endParaRPr lang="en-US" sz="1100" dirty="0"/>
          </a:p>
          <a:p>
            <a:r>
              <a:rPr lang="en-US" sz="1100" dirty="0"/>
              <a:t>Sentenced to a torture </a:t>
            </a:r>
            <a:r>
              <a:rPr lang="en-US" sz="1100" dirty="0" smtClean="0"/>
              <a:t>chamber</a:t>
            </a:r>
            <a:endParaRPr lang="en-US" sz="1100" dirty="0"/>
          </a:p>
          <a:p>
            <a:r>
              <a:rPr lang="en-US" sz="1100" dirty="0"/>
              <a:t>Without having committed a crime</a:t>
            </a:r>
          </a:p>
          <a:p>
            <a:endParaRPr lang="en-US" sz="1100" dirty="0"/>
          </a:p>
          <a:p>
            <a:r>
              <a:rPr lang="en-US" sz="1100" dirty="0"/>
              <a:t>Understanding the history of </a:t>
            </a:r>
            <a:r>
              <a:rPr lang="en-US" sz="1100" dirty="0" smtClean="0"/>
              <a:t>humanity</a:t>
            </a:r>
            <a:endParaRPr lang="en-US" sz="1100" dirty="0"/>
          </a:p>
          <a:p>
            <a:r>
              <a:rPr lang="en-US" sz="1100" dirty="0"/>
              <a:t>I am not the least </a:t>
            </a:r>
            <a:r>
              <a:rPr lang="en-US" sz="1100" dirty="0" smtClean="0"/>
              <a:t>surprised</a:t>
            </a:r>
            <a:endParaRPr lang="en-US" sz="1100" dirty="0"/>
          </a:p>
          <a:p>
            <a:r>
              <a:rPr lang="en-US" sz="1100" dirty="0"/>
              <a:t>This is happening to </a:t>
            </a:r>
            <a:r>
              <a:rPr lang="en-US" sz="1100" dirty="0" smtClean="0"/>
              <a:t>me</a:t>
            </a:r>
            <a:endParaRPr lang="en-US" sz="1100" dirty="0"/>
          </a:p>
          <a:p>
            <a:r>
              <a:rPr lang="en-US" sz="1100" dirty="0"/>
              <a:t>A non-</a:t>
            </a:r>
            <a:r>
              <a:rPr lang="en-US" sz="1100" dirty="0" smtClean="0"/>
              <a:t>entity</a:t>
            </a:r>
            <a:endParaRPr lang="en-US" sz="1100" dirty="0"/>
          </a:p>
          <a:p>
            <a:r>
              <a:rPr lang="en-US" sz="1100" dirty="0"/>
              <a:t>During this population </a:t>
            </a:r>
            <a:r>
              <a:rPr lang="en-US" sz="1100" dirty="0" smtClean="0"/>
              <a:t>explosion</a:t>
            </a:r>
            <a:endParaRPr lang="en-US" sz="1100" dirty="0"/>
          </a:p>
          <a:p>
            <a:r>
              <a:rPr lang="en-US" sz="1100" dirty="0"/>
              <a:t>In a minuscule world</a:t>
            </a:r>
          </a:p>
          <a:p>
            <a:endParaRPr lang="en-US" sz="1100" dirty="0" smtClean="0"/>
          </a:p>
          <a:p>
            <a:r>
              <a:rPr lang="en-US" sz="1100" dirty="0" smtClean="0"/>
              <a:t>I </a:t>
            </a:r>
            <a:r>
              <a:rPr lang="en-US" sz="1100" dirty="0"/>
              <a:t>did not ask to be born an Inuk</a:t>
            </a:r>
          </a:p>
          <a:p>
            <a:r>
              <a:rPr lang="en-US" sz="1100" dirty="0"/>
              <a:t>Nor did I ask to be forced</a:t>
            </a:r>
          </a:p>
          <a:p>
            <a:r>
              <a:rPr lang="en-US" sz="1100" dirty="0"/>
              <a:t>To learn an alien culture</a:t>
            </a:r>
          </a:p>
          <a:p>
            <a:r>
              <a:rPr lang="en-US" sz="1100" dirty="0"/>
              <a:t>With an alien language</a:t>
            </a:r>
          </a:p>
          <a:p>
            <a:r>
              <a:rPr lang="en-US" sz="1100" dirty="0"/>
              <a:t>But I lucked out on fate</a:t>
            </a:r>
          </a:p>
          <a:p>
            <a:r>
              <a:rPr lang="en-US" sz="1100" dirty="0"/>
              <a:t>Which I am unable to do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893087"/>
            <a:ext cx="3581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1100" dirty="0"/>
              <a:t>I have resorted to fancy dancing</a:t>
            </a:r>
          </a:p>
          <a:p>
            <a:r>
              <a:rPr lang="en-US" sz="1100" dirty="0"/>
              <a:t>In order to survive each day</a:t>
            </a:r>
          </a:p>
          <a:p>
            <a:r>
              <a:rPr lang="en-US" sz="1100" dirty="0"/>
              <a:t>No wonder I have earned</a:t>
            </a:r>
          </a:p>
          <a:p>
            <a:r>
              <a:rPr lang="en-US" sz="1100" dirty="0"/>
              <a:t>The dubious reputation of being</a:t>
            </a:r>
          </a:p>
          <a:p>
            <a:r>
              <a:rPr lang="en-US" sz="1100" dirty="0"/>
              <a:t>The world’s premier choreographer</a:t>
            </a:r>
          </a:p>
          <a:p>
            <a:r>
              <a:rPr lang="en-US" sz="1100" dirty="0"/>
              <a:t>Of distinctive dance steps</a:t>
            </a:r>
          </a:p>
          <a:p>
            <a:r>
              <a:rPr lang="en-US" sz="1100" dirty="0"/>
              <a:t>That allow me to avoid</a:t>
            </a:r>
          </a:p>
          <a:p>
            <a:r>
              <a:rPr lang="en-US" sz="1100" dirty="0"/>
              <a:t>Potential personal paranoia</a:t>
            </a:r>
          </a:p>
          <a:p>
            <a:r>
              <a:rPr lang="en-US" sz="1100" dirty="0"/>
              <a:t>On both sides of this invisible border</a:t>
            </a:r>
          </a:p>
          <a:p>
            <a:endParaRPr lang="en-US" sz="1100" dirty="0"/>
          </a:p>
          <a:p>
            <a:r>
              <a:rPr lang="en-US" sz="1100" dirty="0"/>
              <a:t>Sometimes this border becomes so wide</a:t>
            </a:r>
          </a:p>
          <a:p>
            <a:r>
              <a:rPr lang="en-US" sz="1100" dirty="0"/>
              <a:t>That I am unable to take another step</a:t>
            </a:r>
          </a:p>
          <a:p>
            <a:r>
              <a:rPr lang="en-US" sz="1100" dirty="0"/>
              <a:t>My feet being too far apart</a:t>
            </a:r>
          </a:p>
          <a:p>
            <a:r>
              <a:rPr lang="en-US" sz="1100" dirty="0"/>
              <a:t>When my crotch begins to tear apart</a:t>
            </a:r>
          </a:p>
          <a:p>
            <a:r>
              <a:rPr lang="en-US" sz="1100" dirty="0"/>
              <a:t>I am forced to invent</a:t>
            </a:r>
          </a:p>
          <a:p>
            <a:r>
              <a:rPr lang="en-US" sz="1100" dirty="0"/>
              <a:t>A brand new dance step</a:t>
            </a:r>
          </a:p>
          <a:p>
            <a:r>
              <a:rPr lang="en-US" sz="1100" dirty="0"/>
              <a:t>The premier choreographer</a:t>
            </a:r>
          </a:p>
          <a:p>
            <a:r>
              <a:rPr lang="en-US" sz="1100" dirty="0"/>
              <a:t>Saving the day once more</a:t>
            </a:r>
          </a:p>
          <a:p>
            <a:endParaRPr lang="en-US" sz="1100" dirty="0"/>
          </a:p>
          <a:p>
            <a:r>
              <a:rPr lang="en-US" sz="1100" dirty="0"/>
              <a:t>Destiny acted itself out</a:t>
            </a:r>
          </a:p>
          <a:p>
            <a:r>
              <a:rPr lang="en-US" sz="1100" dirty="0"/>
              <a:t>Deciding for me where I would come from</a:t>
            </a:r>
          </a:p>
          <a:p>
            <a:r>
              <a:rPr lang="en-US" sz="1100" dirty="0"/>
              <a:t>And what I would become</a:t>
            </a:r>
          </a:p>
          <a:p>
            <a:endParaRPr lang="en-US" sz="1100" dirty="0"/>
          </a:p>
          <a:p>
            <a:r>
              <a:rPr lang="en-US" sz="1100" dirty="0"/>
              <a:t>So I am left to fend for myself</a:t>
            </a:r>
          </a:p>
          <a:p>
            <a:r>
              <a:rPr lang="en-US" sz="1100" dirty="0"/>
              <a:t>Walking in two different worlds</a:t>
            </a:r>
          </a:p>
          <a:p>
            <a:r>
              <a:rPr lang="en-US" sz="1100" dirty="0"/>
              <a:t>Trying my best to make sense</a:t>
            </a:r>
          </a:p>
          <a:p>
            <a:r>
              <a:rPr lang="en-US" sz="1100" dirty="0"/>
              <a:t>Of two opposing cultures</a:t>
            </a:r>
          </a:p>
          <a:p>
            <a:r>
              <a:rPr lang="en-US" sz="1100" dirty="0"/>
              <a:t>Which are unable to integrate</a:t>
            </a:r>
          </a:p>
          <a:p>
            <a:r>
              <a:rPr lang="en-US" sz="1100" dirty="0"/>
              <a:t>Lest they swallow one another whole</a:t>
            </a: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Each and every day</a:t>
            </a:r>
          </a:p>
          <a:p>
            <a:r>
              <a:rPr lang="en-US" sz="1100" dirty="0"/>
              <a:t>Is a fighting day</a:t>
            </a:r>
          </a:p>
          <a:p>
            <a:r>
              <a:rPr lang="en-US" sz="1100" dirty="0"/>
              <a:t>A war of raw nerves</a:t>
            </a:r>
          </a:p>
          <a:p>
            <a:r>
              <a:rPr lang="en-US" sz="1100" dirty="0"/>
              <a:t>And to show for my efforts</a:t>
            </a:r>
          </a:p>
          <a:p>
            <a:r>
              <a:rPr lang="en-US" sz="1100" dirty="0"/>
              <a:t>I have a fair share of wins </a:t>
            </a:r>
            <a:endParaRPr lang="en-US" sz="1100" dirty="0" smtClean="0"/>
          </a:p>
          <a:p>
            <a:r>
              <a:rPr lang="en-US" sz="1100" dirty="0" smtClean="0"/>
              <a:t>and </a:t>
            </a:r>
            <a:r>
              <a:rPr lang="en-US" sz="1100" dirty="0"/>
              <a:t>losses</a:t>
            </a:r>
          </a:p>
          <a:p>
            <a:r>
              <a:rPr lang="en-US" sz="1100" dirty="0"/>
              <a:t>When will all this end</a:t>
            </a:r>
          </a:p>
          <a:p>
            <a:r>
              <a:rPr lang="en-US" sz="1100" dirty="0"/>
              <a:t>This senseless battle</a:t>
            </a:r>
          </a:p>
          <a:p>
            <a:r>
              <a:rPr lang="en-US" sz="1100" dirty="0"/>
              <a:t>Between my left and right foot</a:t>
            </a:r>
          </a:p>
          <a:p>
            <a:endParaRPr lang="en-US" sz="1100" dirty="0"/>
          </a:p>
          <a:p>
            <a:r>
              <a:rPr lang="en-US" sz="1100" dirty="0"/>
              <a:t>When will the invisible border</a:t>
            </a:r>
          </a:p>
          <a:p>
            <a:r>
              <a:rPr lang="en-US" sz="1100" dirty="0"/>
              <a:t>Cease to be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What should my journal entry look like?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/>
          </a:bodyPr>
          <a:lstStyle/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000090"/>
                </a:solidFill>
              </a:rPr>
              <a:t>1) </a:t>
            </a:r>
            <a:r>
              <a:rPr lang="en-US" b="1" dirty="0" smtClean="0"/>
              <a:t>A </a:t>
            </a:r>
            <a:r>
              <a:rPr lang="en-US" b="1" u="sng" dirty="0" smtClean="0"/>
              <a:t>properly</a:t>
            </a:r>
            <a:r>
              <a:rPr lang="en-US" b="1" dirty="0" smtClean="0"/>
              <a:t> sourced quote or paraphrase on the left.</a:t>
            </a:r>
          </a:p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000090"/>
                </a:solidFill>
              </a:rPr>
              <a:t>2) </a:t>
            </a:r>
            <a:r>
              <a:rPr lang="en-US" b="1" dirty="0" smtClean="0"/>
              <a:t>A 3+ sentence response on the right. It should be: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3+ sentences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Show </a:t>
            </a:r>
            <a:r>
              <a:rPr lang="en-US" b="1" u="sng" dirty="0" smtClean="0"/>
              <a:t>deeper thinking</a:t>
            </a:r>
            <a:r>
              <a:rPr lang="en-US" b="1" dirty="0" smtClean="0"/>
              <a:t>. Not a summary. (ex. What connections can you make to this quote?)</a:t>
            </a:r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 marL="36576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667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Lets Share!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8100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Did you notice that everyone picked different sections of the poem?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thoughts can be very different from others’?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own thinking &amp; understanding are enriched by others’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Meaning and importance  lies in the mind of the reader</a:t>
            </a:r>
          </a:p>
        </p:txBody>
      </p:sp>
    </p:spTree>
    <p:extLst>
      <p:ext uri="{BB962C8B-B14F-4D97-AF65-F5344CB8AC3E}">
        <p14:creationId xmlns:p14="http://schemas.microsoft.com/office/powerpoint/2010/main" val="14574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2831</TotalTime>
  <Words>967</Words>
  <Application>Microsoft Macintosh PowerPoint</Application>
  <PresentationFormat>On-screen Show (4:3)</PresentationFormat>
  <Paragraphs>157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Lit Circles – OVERVIEW </vt:lpstr>
      <vt:lpstr>PowerPoint Presentation</vt:lpstr>
      <vt:lpstr>Double Entry Journals Plan and Practice</vt:lpstr>
      <vt:lpstr>Double Entry Journal Plan and Practice</vt:lpstr>
      <vt:lpstr>Double Entry Journal STATEMENT / RESPONSE STARTERS</vt:lpstr>
      <vt:lpstr>PowerPoint Presentation</vt:lpstr>
      <vt:lpstr>What should my journal entry look like?</vt:lpstr>
      <vt:lpstr>Lets Share!</vt:lpstr>
      <vt:lpstr>I am being evaluated on my double entry journals….YIKES!!</vt:lpstr>
      <vt:lpstr>PowerPoint Presentation</vt:lpstr>
      <vt:lpstr>Lit Circle Discussions: How do they Work?</vt:lpstr>
      <vt:lpstr>Criteria For Effective Group Discussion</vt:lpstr>
    </vt:vector>
  </TitlesOfParts>
  <Company>GVSD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 Circles</dc:title>
  <dc:creator>Windows User</dc:creator>
  <cp:lastModifiedBy>Kristina Andres</cp:lastModifiedBy>
  <cp:revision>95</cp:revision>
  <cp:lastPrinted>2014-12-03T18:48:50Z</cp:lastPrinted>
  <dcterms:created xsi:type="dcterms:W3CDTF">2014-11-18T20:55:00Z</dcterms:created>
  <dcterms:modified xsi:type="dcterms:W3CDTF">2018-11-15T18:13:13Z</dcterms:modified>
</cp:coreProperties>
</file>