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bg>
      <p:bgPr>
        <a:solidFill>
          <a:srgbClr val="FFFFFF"/>
        </a:solidFill>
      </p:bgPr>
    </p:bg>
    <p:spTree>
      <p:nvGrpSpPr>
        <p:cNvPr id="50" name="Shape 50"/>
        <p:cNvGrpSpPr/>
        <p:nvPr/>
      </p:nvGrpSpPr>
      <p:grpSpPr>
        <a:xfrm>
          <a:off x="0" y="0"/>
          <a:ext cx="0" cy="0"/>
          <a:chOff x="0" y="0"/>
          <a:chExt cx="0" cy="0"/>
        </a:xfrm>
      </p:grpSpPr>
      <p:sp>
        <p:nvSpPr>
          <p:cNvPr id="51" name="Shape 51"/>
          <p:cNvSpPr/>
          <p:nvPr/>
        </p:nvSpPr>
        <p:spPr>
          <a:xfrm>
            <a:off x="0" y="0"/>
            <a:ext cx="9144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cxnSp>
        <p:nvCxnSpPr>
          <p:cNvPr id="52" name="Shape 52"/>
          <p:cNvCxnSpPr/>
          <p:nvPr/>
        </p:nvCxnSpPr>
        <p:spPr>
          <a:xfrm>
            <a:off x="474475" y="336950"/>
            <a:ext cx="3163200" cy="0"/>
          </a:xfrm>
          <a:prstGeom prst="straightConnector1">
            <a:avLst/>
          </a:prstGeom>
          <a:noFill/>
          <a:ln cap="flat" cmpd="sng" w="9525">
            <a:solidFill>
              <a:schemeClr val="dk1"/>
            </a:solidFill>
            <a:prstDash val="solid"/>
            <a:round/>
            <a:headEnd len="med" w="med" type="none"/>
            <a:tailEnd len="med" w="med" type="none"/>
          </a:ln>
        </p:spPr>
      </p:cxnSp>
      <p:cxnSp>
        <p:nvCxnSpPr>
          <p:cNvPr id="53" name="Shape 53"/>
          <p:cNvCxnSpPr/>
          <p:nvPr/>
        </p:nvCxnSpPr>
        <p:spPr>
          <a:xfrm>
            <a:off x="3828800" y="344225"/>
            <a:ext cx="4863000" cy="0"/>
          </a:xfrm>
          <a:prstGeom prst="straightConnector1">
            <a:avLst/>
          </a:prstGeom>
          <a:noFill/>
          <a:ln cap="flat" cmpd="sng" w="9525">
            <a:solidFill>
              <a:schemeClr val="dk1"/>
            </a:solidFill>
            <a:prstDash val="solid"/>
            <a:round/>
            <a:headEnd len="med" w="med" type="none"/>
            <a:tailEnd len="med" w="med" type="none"/>
          </a:ln>
        </p:spPr>
      </p:cxnSp>
      <p:sp>
        <p:nvSpPr>
          <p:cNvPr id="54" name="Shape 54"/>
          <p:cNvSpPr txBox="1"/>
          <p:nvPr>
            <p:ph type="title"/>
          </p:nvPr>
        </p:nvSpPr>
        <p:spPr>
          <a:xfrm>
            <a:off x="474475" y="450125"/>
            <a:ext cx="3163200" cy="2062200"/>
          </a:xfrm>
          <a:prstGeom prst="rect">
            <a:avLst/>
          </a:prstGeom>
          <a:noFill/>
        </p:spPr>
        <p:txBody>
          <a:bodyPr anchorCtr="0" anchor="t" bIns="91425" lIns="91425" rIns="91425" tIns="91425"/>
          <a:lstStyle>
            <a:lvl1pPr lvl="0" algn="l">
              <a:lnSpc>
                <a:spcPct val="100000"/>
              </a:lnSpc>
              <a:spcBef>
                <a:spcPts val="0"/>
              </a:spcBef>
              <a:spcAft>
                <a:spcPts val="0"/>
              </a:spcAft>
              <a:buClr>
                <a:schemeClr val="dk1"/>
              </a:buClr>
              <a:buSzPct val="100000"/>
              <a:buNone/>
              <a:defRPr b="1" sz="3000">
                <a:solidFill>
                  <a:schemeClr val="dk1"/>
                </a:solidFill>
              </a:defRPr>
            </a:lvl1pPr>
            <a:lvl2pPr lvl="1" algn="l">
              <a:lnSpc>
                <a:spcPct val="100000"/>
              </a:lnSpc>
              <a:spcBef>
                <a:spcPts val="0"/>
              </a:spcBef>
              <a:spcAft>
                <a:spcPts val="0"/>
              </a:spcAft>
              <a:buClr>
                <a:schemeClr val="dk1"/>
              </a:buClr>
              <a:buSzPct val="100000"/>
              <a:buNone/>
              <a:defRPr b="1" sz="3000">
                <a:solidFill>
                  <a:schemeClr val="dk1"/>
                </a:solidFill>
              </a:defRPr>
            </a:lvl2pPr>
            <a:lvl3pPr lvl="2" algn="l">
              <a:lnSpc>
                <a:spcPct val="100000"/>
              </a:lnSpc>
              <a:spcBef>
                <a:spcPts val="0"/>
              </a:spcBef>
              <a:spcAft>
                <a:spcPts val="0"/>
              </a:spcAft>
              <a:buClr>
                <a:schemeClr val="dk1"/>
              </a:buClr>
              <a:buSzPct val="100000"/>
              <a:buNone/>
              <a:defRPr b="1" sz="3000">
                <a:solidFill>
                  <a:schemeClr val="dk1"/>
                </a:solidFill>
              </a:defRPr>
            </a:lvl3pPr>
            <a:lvl4pPr lvl="3" algn="l">
              <a:lnSpc>
                <a:spcPct val="100000"/>
              </a:lnSpc>
              <a:spcBef>
                <a:spcPts val="0"/>
              </a:spcBef>
              <a:spcAft>
                <a:spcPts val="0"/>
              </a:spcAft>
              <a:buClr>
                <a:schemeClr val="dk1"/>
              </a:buClr>
              <a:buSzPct val="100000"/>
              <a:buNone/>
              <a:defRPr b="1" sz="3000">
                <a:solidFill>
                  <a:schemeClr val="dk1"/>
                </a:solidFill>
              </a:defRPr>
            </a:lvl4pPr>
            <a:lvl5pPr lvl="4" algn="l">
              <a:lnSpc>
                <a:spcPct val="100000"/>
              </a:lnSpc>
              <a:spcBef>
                <a:spcPts val="0"/>
              </a:spcBef>
              <a:spcAft>
                <a:spcPts val="0"/>
              </a:spcAft>
              <a:buClr>
                <a:schemeClr val="dk1"/>
              </a:buClr>
              <a:buSzPct val="100000"/>
              <a:buNone/>
              <a:defRPr b="1" sz="3000">
                <a:solidFill>
                  <a:schemeClr val="dk1"/>
                </a:solidFill>
              </a:defRPr>
            </a:lvl5pPr>
            <a:lvl6pPr lvl="5" algn="l">
              <a:lnSpc>
                <a:spcPct val="100000"/>
              </a:lnSpc>
              <a:spcBef>
                <a:spcPts val="0"/>
              </a:spcBef>
              <a:spcAft>
                <a:spcPts val="0"/>
              </a:spcAft>
              <a:buClr>
                <a:schemeClr val="dk1"/>
              </a:buClr>
              <a:buSzPct val="100000"/>
              <a:buNone/>
              <a:defRPr b="1" sz="3000">
                <a:solidFill>
                  <a:schemeClr val="dk1"/>
                </a:solidFill>
              </a:defRPr>
            </a:lvl6pPr>
            <a:lvl7pPr lvl="6" algn="l">
              <a:lnSpc>
                <a:spcPct val="100000"/>
              </a:lnSpc>
              <a:spcBef>
                <a:spcPts val="0"/>
              </a:spcBef>
              <a:spcAft>
                <a:spcPts val="0"/>
              </a:spcAft>
              <a:buClr>
                <a:schemeClr val="dk1"/>
              </a:buClr>
              <a:buSzPct val="100000"/>
              <a:buNone/>
              <a:defRPr b="1" sz="3000">
                <a:solidFill>
                  <a:schemeClr val="dk1"/>
                </a:solidFill>
              </a:defRPr>
            </a:lvl7pPr>
            <a:lvl8pPr lvl="7" algn="l">
              <a:lnSpc>
                <a:spcPct val="100000"/>
              </a:lnSpc>
              <a:spcBef>
                <a:spcPts val="0"/>
              </a:spcBef>
              <a:spcAft>
                <a:spcPts val="0"/>
              </a:spcAft>
              <a:buClr>
                <a:schemeClr val="dk1"/>
              </a:buClr>
              <a:buSzPct val="100000"/>
              <a:buNone/>
              <a:defRPr b="1" sz="3000">
                <a:solidFill>
                  <a:schemeClr val="dk1"/>
                </a:solidFill>
              </a:defRPr>
            </a:lvl8pPr>
            <a:lvl9pPr lvl="8" algn="l">
              <a:lnSpc>
                <a:spcPct val="100000"/>
              </a:lnSpc>
              <a:spcBef>
                <a:spcPts val="0"/>
              </a:spcBef>
              <a:spcAft>
                <a:spcPts val="0"/>
              </a:spcAft>
              <a:buClr>
                <a:schemeClr val="dk1"/>
              </a:buClr>
              <a:buSzPct val="100000"/>
              <a:buNone/>
              <a:defRPr b="1" sz="3000">
                <a:solidFill>
                  <a:schemeClr val="dk1"/>
                </a:solidFill>
              </a:defRPr>
            </a:lvl9pPr>
          </a:lstStyle>
          <a:p/>
        </p:txBody>
      </p:sp>
      <p:sp>
        <p:nvSpPr>
          <p:cNvPr id="55" name="Shape 55"/>
          <p:cNvSpPr txBox="1"/>
          <p:nvPr>
            <p:ph idx="1" type="body"/>
          </p:nvPr>
        </p:nvSpPr>
        <p:spPr>
          <a:xfrm>
            <a:off x="3828775" y="450125"/>
            <a:ext cx="4863000" cy="4115400"/>
          </a:xfrm>
          <a:prstGeom prst="rect">
            <a:avLst/>
          </a:prstGeom>
          <a:noFill/>
        </p:spPr>
        <p:txBody>
          <a:bodyPr anchorCtr="0" anchor="t" bIns="91425" lIns="91425" rIns="91425" tIns="91425"/>
          <a:lstStyle>
            <a:lvl1pPr lvl="0" algn="l">
              <a:lnSpc>
                <a:spcPct val="115000"/>
              </a:lnSpc>
              <a:spcBef>
                <a:spcPts val="0"/>
              </a:spcBef>
              <a:spcAft>
                <a:spcPts val="1600"/>
              </a:spcAft>
              <a:buClr>
                <a:schemeClr val="dk2"/>
              </a:buClr>
              <a:buSzPct val="100000"/>
              <a:defRPr sz="18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p:txBody>
      </p:sp>
      <p:sp>
        <p:nvSpPr>
          <p:cNvPr id="56" name="Shape 56"/>
          <p:cNvSpPr txBox="1"/>
          <p:nvPr>
            <p:ph idx="12" type="sldNum"/>
          </p:nvPr>
        </p:nvSpPr>
        <p:spPr>
          <a:xfrm>
            <a:off x="8556783" y="4749850"/>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chemeClr val="dk1"/>
                </a:solidFil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2">
    <p:bg>
      <p:bgPr>
        <a:solidFill>
          <a:srgbClr val="FFFFFF"/>
        </a:solidFill>
      </p:bgPr>
    </p:bg>
    <p:spTree>
      <p:nvGrpSpPr>
        <p:cNvPr id="57" name="Shape 57"/>
        <p:cNvGrpSpPr/>
        <p:nvPr/>
      </p:nvGrpSpPr>
      <p:grpSpPr>
        <a:xfrm>
          <a:off x="0" y="0"/>
          <a:ext cx="0" cy="0"/>
          <a:chOff x="0" y="0"/>
          <a:chExt cx="0" cy="0"/>
        </a:xfrm>
      </p:grpSpPr>
      <p:sp>
        <p:nvSpPr>
          <p:cNvPr id="58" name="Shape 58"/>
          <p:cNvSpPr/>
          <p:nvPr/>
        </p:nvSpPr>
        <p:spPr>
          <a:xfrm>
            <a:off x="0" y="0"/>
            <a:ext cx="9144000" cy="5143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59" name="Shape 59"/>
          <p:cNvSpPr/>
          <p:nvPr/>
        </p:nvSpPr>
        <p:spPr>
          <a:xfrm rot="5400000">
            <a:off x="-48494" y="1766180"/>
            <a:ext cx="858900" cy="762000"/>
          </a:xfrm>
          <a:prstGeom prst="triangle">
            <a:avLst>
              <a:gd fmla="val 50000" name="adj"/>
            </a:avLst>
          </a:prstGeom>
          <a:solidFill>
            <a:srgbClr val="CCCCCC"/>
          </a:solidFill>
          <a:ln>
            <a:noFill/>
          </a:ln>
        </p:spPr>
        <p:txBody>
          <a:bodyPr anchorCtr="0" anchor="ctr" bIns="91425" lIns="91425" rIns="91425" tIns="91425">
            <a:noAutofit/>
          </a:bodyPr>
          <a:lstStyle/>
          <a:p>
            <a:pPr lvl="0">
              <a:spcBef>
                <a:spcPts val="0"/>
              </a:spcBef>
              <a:buNone/>
            </a:pPr>
            <a:r>
              <a:t/>
            </a:r>
            <a:endParaRPr/>
          </a:p>
        </p:txBody>
      </p:sp>
      <p:sp>
        <p:nvSpPr>
          <p:cNvPr id="60" name="Shape 60"/>
          <p:cNvSpPr/>
          <p:nvPr/>
        </p:nvSpPr>
        <p:spPr>
          <a:xfrm rot="5400000">
            <a:off x="-48494" y="48475"/>
            <a:ext cx="858900" cy="762000"/>
          </a:xfrm>
          <a:prstGeom prst="triangle">
            <a:avLst>
              <a:gd fmla="val 50000" name="adj"/>
            </a:avLst>
          </a:prstGeom>
          <a:solidFill>
            <a:srgbClr val="B7B7B7"/>
          </a:solidFill>
          <a:ln>
            <a:noFill/>
          </a:ln>
        </p:spPr>
        <p:txBody>
          <a:bodyPr anchorCtr="0" anchor="ctr" bIns="91425" lIns="91425" rIns="91425" tIns="91425">
            <a:noAutofit/>
          </a:bodyPr>
          <a:lstStyle/>
          <a:p>
            <a:pPr lvl="0">
              <a:spcBef>
                <a:spcPts val="0"/>
              </a:spcBef>
              <a:buNone/>
            </a:pPr>
            <a:r>
              <a:t/>
            </a:r>
            <a:endParaRPr/>
          </a:p>
        </p:txBody>
      </p:sp>
      <p:sp>
        <p:nvSpPr>
          <p:cNvPr id="61" name="Shape 61"/>
          <p:cNvSpPr/>
          <p:nvPr/>
        </p:nvSpPr>
        <p:spPr>
          <a:xfrm rot="-5400000">
            <a:off x="-48361" y="477891"/>
            <a:ext cx="858900" cy="762000"/>
          </a:xfrm>
          <a:prstGeom prst="triangle">
            <a:avLst>
              <a:gd fmla="val 50000" name="adj"/>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62" name="Shape 62"/>
          <p:cNvSpPr/>
          <p:nvPr/>
        </p:nvSpPr>
        <p:spPr>
          <a:xfrm flipH="1" rot="-5400000">
            <a:off x="3761646" y="1766180"/>
            <a:ext cx="858900" cy="762000"/>
          </a:xfrm>
          <a:prstGeom prst="triangle">
            <a:avLst>
              <a:gd fmla="val 50000" name="adj"/>
            </a:avLst>
          </a:prstGeom>
          <a:solidFill>
            <a:srgbClr val="B7B7B7"/>
          </a:solidFill>
          <a:ln>
            <a:noFill/>
          </a:ln>
        </p:spPr>
        <p:txBody>
          <a:bodyPr anchorCtr="0" anchor="ctr" bIns="91425" lIns="91425" rIns="91425" tIns="91425">
            <a:noAutofit/>
          </a:bodyPr>
          <a:lstStyle/>
          <a:p>
            <a:pPr lvl="0">
              <a:spcBef>
                <a:spcPts val="0"/>
              </a:spcBef>
              <a:buNone/>
            </a:pPr>
            <a:r>
              <a:t/>
            </a:r>
            <a:endParaRPr/>
          </a:p>
        </p:txBody>
      </p:sp>
      <p:sp>
        <p:nvSpPr>
          <p:cNvPr id="63" name="Shape 63"/>
          <p:cNvSpPr/>
          <p:nvPr/>
        </p:nvSpPr>
        <p:spPr>
          <a:xfrm flipH="1" rot="5400000">
            <a:off x="3976138" y="1980898"/>
            <a:ext cx="429600" cy="762000"/>
          </a:xfrm>
          <a:prstGeom prst="rtTriangle">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64" name="Shape 64"/>
          <p:cNvSpPr/>
          <p:nvPr/>
        </p:nvSpPr>
        <p:spPr>
          <a:xfrm flipH="1" rot="5400000">
            <a:off x="3761514" y="477891"/>
            <a:ext cx="858900" cy="762000"/>
          </a:xfrm>
          <a:prstGeom prst="triangle">
            <a:avLst>
              <a:gd fmla="val 50000" name="adj"/>
            </a:avLst>
          </a:prstGeom>
          <a:solidFill>
            <a:srgbClr val="B7B7B7"/>
          </a:solidFill>
          <a:ln>
            <a:noFill/>
          </a:ln>
        </p:spPr>
        <p:txBody>
          <a:bodyPr anchorCtr="0" anchor="ctr" bIns="91425" lIns="91425" rIns="91425" tIns="91425">
            <a:noAutofit/>
          </a:bodyPr>
          <a:lstStyle/>
          <a:p>
            <a:pPr lvl="0">
              <a:spcBef>
                <a:spcPts val="0"/>
              </a:spcBef>
              <a:buNone/>
            </a:pPr>
            <a:r>
              <a:t/>
            </a:r>
            <a:endParaRPr/>
          </a:p>
        </p:txBody>
      </p:sp>
      <p:sp>
        <p:nvSpPr>
          <p:cNvPr id="65" name="Shape 65"/>
          <p:cNvSpPr/>
          <p:nvPr/>
        </p:nvSpPr>
        <p:spPr>
          <a:xfrm flipH="1" rot="5400000">
            <a:off x="3761488" y="1336794"/>
            <a:ext cx="858900" cy="762000"/>
          </a:xfrm>
          <a:prstGeom prst="triangle">
            <a:avLst>
              <a:gd fmla="val 50000" name="adj"/>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66" name="Shape 66"/>
          <p:cNvSpPr/>
          <p:nvPr/>
        </p:nvSpPr>
        <p:spPr>
          <a:xfrm rot="5400000">
            <a:off x="1475437" y="1766180"/>
            <a:ext cx="858900" cy="762000"/>
          </a:xfrm>
          <a:prstGeom prst="triangle">
            <a:avLst>
              <a:gd fmla="val 50000" name="adj"/>
            </a:avLst>
          </a:prstGeom>
          <a:solidFill>
            <a:srgbClr val="CCCCCC"/>
          </a:solidFill>
          <a:ln>
            <a:noFill/>
          </a:ln>
        </p:spPr>
        <p:txBody>
          <a:bodyPr anchorCtr="0" anchor="ctr" bIns="91425" lIns="91425" rIns="91425" tIns="91425">
            <a:noAutofit/>
          </a:bodyPr>
          <a:lstStyle/>
          <a:p>
            <a:pPr lvl="0">
              <a:spcBef>
                <a:spcPts val="0"/>
              </a:spcBef>
              <a:buNone/>
            </a:pPr>
            <a:r>
              <a:t/>
            </a:r>
            <a:endParaRPr/>
          </a:p>
        </p:txBody>
      </p:sp>
      <p:sp>
        <p:nvSpPr>
          <p:cNvPr id="67" name="Shape 67"/>
          <p:cNvSpPr/>
          <p:nvPr/>
        </p:nvSpPr>
        <p:spPr>
          <a:xfrm rot="-5400000">
            <a:off x="1690219" y="1980898"/>
            <a:ext cx="429600" cy="762000"/>
          </a:xfrm>
          <a:prstGeom prst="rtTriangle">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68" name="Shape 68"/>
          <p:cNvSpPr/>
          <p:nvPr/>
        </p:nvSpPr>
        <p:spPr>
          <a:xfrm rot="-5400000">
            <a:off x="1475569" y="477891"/>
            <a:ext cx="858900" cy="762000"/>
          </a:xfrm>
          <a:prstGeom prst="triangle">
            <a:avLst>
              <a:gd fmla="val 50000" name="adj"/>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69" name="Shape 69"/>
          <p:cNvSpPr/>
          <p:nvPr/>
        </p:nvSpPr>
        <p:spPr>
          <a:xfrm flipH="1" rot="-5400000">
            <a:off x="2237689" y="907377"/>
            <a:ext cx="858900" cy="762000"/>
          </a:xfrm>
          <a:prstGeom prst="triangle">
            <a:avLst>
              <a:gd fmla="val 50000" name="adj"/>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70" name="Shape 70"/>
          <p:cNvSpPr/>
          <p:nvPr/>
        </p:nvSpPr>
        <p:spPr>
          <a:xfrm flipH="1" rot="5400000">
            <a:off x="2237556" y="1336794"/>
            <a:ext cx="858900" cy="762000"/>
          </a:xfrm>
          <a:prstGeom prst="triangle">
            <a:avLst>
              <a:gd fmla="val 50000" name="adj"/>
            </a:avLst>
          </a:prstGeom>
          <a:solidFill>
            <a:srgbClr val="B7B7B7"/>
          </a:solidFill>
          <a:ln>
            <a:noFill/>
          </a:ln>
        </p:spPr>
        <p:txBody>
          <a:bodyPr anchorCtr="0" anchor="ctr" bIns="91425" lIns="91425" rIns="91425" tIns="91425">
            <a:noAutofit/>
          </a:bodyPr>
          <a:lstStyle/>
          <a:p>
            <a:pPr lvl="0">
              <a:spcBef>
                <a:spcPts val="0"/>
              </a:spcBef>
              <a:buNone/>
            </a:pPr>
            <a:r>
              <a:t/>
            </a:r>
            <a:endParaRPr/>
          </a:p>
        </p:txBody>
      </p:sp>
      <p:sp>
        <p:nvSpPr>
          <p:cNvPr id="71" name="Shape 71"/>
          <p:cNvSpPr/>
          <p:nvPr/>
        </p:nvSpPr>
        <p:spPr>
          <a:xfrm rot="5400000">
            <a:off x="2452232" y="-165969"/>
            <a:ext cx="429600" cy="762000"/>
          </a:xfrm>
          <a:prstGeom prst="rtTriangle">
            <a:avLst/>
          </a:prstGeom>
          <a:solidFill>
            <a:srgbClr val="B7B7B7"/>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rot="5400000">
            <a:off x="2999419" y="1766180"/>
            <a:ext cx="858900" cy="762000"/>
          </a:xfrm>
          <a:prstGeom prst="triangle">
            <a:avLst>
              <a:gd fmla="val 50000" name="adj"/>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rot="5400000">
            <a:off x="2999419" y="907377"/>
            <a:ext cx="858900" cy="762000"/>
          </a:xfrm>
          <a:prstGeom prst="triangle">
            <a:avLst>
              <a:gd fmla="val 50000" name="adj"/>
            </a:avLst>
          </a:prstGeom>
          <a:solidFill>
            <a:srgbClr val="CCCCCC"/>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flipH="1" rot="-5400000">
            <a:off x="3214228" y="-165969"/>
            <a:ext cx="429600" cy="762000"/>
          </a:xfrm>
          <a:prstGeom prst="rtTriangle">
            <a:avLst/>
          </a:prstGeom>
          <a:solidFill>
            <a:srgbClr val="B7B7B7"/>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flipH="1" rot="-5400000">
            <a:off x="713603" y="1766180"/>
            <a:ext cx="858900" cy="762000"/>
          </a:xfrm>
          <a:prstGeom prst="triangle">
            <a:avLst>
              <a:gd fmla="val 50000" name="adj"/>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76" name="Shape 76"/>
          <p:cNvSpPr/>
          <p:nvPr/>
        </p:nvSpPr>
        <p:spPr>
          <a:xfrm rot="5400000">
            <a:off x="-48494" y="907377"/>
            <a:ext cx="8589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77" name="Shape 77"/>
          <p:cNvSpPr/>
          <p:nvPr/>
        </p:nvSpPr>
        <p:spPr>
          <a:xfrm flipH="1" rot="-5400000">
            <a:off x="3761621" y="48475"/>
            <a:ext cx="858900" cy="762000"/>
          </a:xfrm>
          <a:prstGeom prst="triangle">
            <a:avLst>
              <a:gd fmla="val 50000" name="adj"/>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78" name="Shape 78"/>
          <p:cNvSpPr/>
          <p:nvPr/>
        </p:nvSpPr>
        <p:spPr>
          <a:xfrm rot="-5400000">
            <a:off x="1475569" y="1336794"/>
            <a:ext cx="8589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79" name="Shape 79"/>
          <p:cNvSpPr/>
          <p:nvPr/>
        </p:nvSpPr>
        <p:spPr>
          <a:xfrm rot="-5400000">
            <a:off x="2999552" y="477891"/>
            <a:ext cx="8589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80" name="Shape 80"/>
          <p:cNvSpPr/>
          <p:nvPr/>
        </p:nvSpPr>
        <p:spPr>
          <a:xfrm flipH="1" rot="-5400000">
            <a:off x="713603" y="48475"/>
            <a:ext cx="858900" cy="762000"/>
          </a:xfrm>
          <a:prstGeom prst="triangle">
            <a:avLst>
              <a:gd fmla="val 50000" name="adj"/>
            </a:avLst>
          </a:prstGeom>
          <a:solidFill>
            <a:srgbClr val="CCCCCC"/>
          </a:solidFill>
          <a:ln>
            <a:noFill/>
          </a:ln>
        </p:spPr>
        <p:txBody>
          <a:bodyPr anchorCtr="0" anchor="ctr" bIns="91425" lIns="91425" rIns="91425" tIns="91425">
            <a:noAutofit/>
          </a:bodyPr>
          <a:lstStyle/>
          <a:p>
            <a:pPr lvl="0">
              <a:spcBef>
                <a:spcPts val="0"/>
              </a:spcBef>
              <a:buNone/>
            </a:pPr>
            <a:r>
              <a:t/>
            </a:r>
            <a:endParaRPr/>
          </a:p>
        </p:txBody>
      </p:sp>
      <p:sp>
        <p:nvSpPr>
          <p:cNvPr id="81" name="Shape 81"/>
          <p:cNvSpPr/>
          <p:nvPr/>
        </p:nvSpPr>
        <p:spPr>
          <a:xfrm flipH="1" rot="-5400000">
            <a:off x="713603" y="907377"/>
            <a:ext cx="858900" cy="762000"/>
          </a:xfrm>
          <a:prstGeom prst="triangle">
            <a:avLst>
              <a:gd fmla="val 50000" name="adj"/>
            </a:avLst>
          </a:prstGeom>
          <a:solidFill>
            <a:srgbClr val="B7B7B7"/>
          </a:solidFill>
          <a:ln>
            <a:noFill/>
          </a:ln>
        </p:spPr>
        <p:txBody>
          <a:bodyPr anchorCtr="0" anchor="ctr" bIns="91425" lIns="91425" rIns="91425" tIns="91425">
            <a:noAutofit/>
          </a:bodyPr>
          <a:lstStyle/>
          <a:p>
            <a:pPr lvl="0">
              <a:spcBef>
                <a:spcPts val="0"/>
              </a:spcBef>
              <a:buNone/>
            </a:pPr>
            <a:r>
              <a:t/>
            </a:r>
            <a:endParaRPr/>
          </a:p>
        </p:txBody>
      </p:sp>
      <p:sp>
        <p:nvSpPr>
          <p:cNvPr id="82" name="Shape 82"/>
          <p:cNvSpPr/>
          <p:nvPr/>
        </p:nvSpPr>
        <p:spPr>
          <a:xfrm rot="5400000">
            <a:off x="3976138" y="-165969"/>
            <a:ext cx="429600" cy="762000"/>
          </a:xfrm>
          <a:prstGeom prst="rtTriangle">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83" name="Shape 83"/>
          <p:cNvSpPr/>
          <p:nvPr/>
        </p:nvSpPr>
        <p:spPr>
          <a:xfrm rot="-5400000">
            <a:off x="166288" y="1980898"/>
            <a:ext cx="429600" cy="762000"/>
          </a:xfrm>
          <a:prstGeom prst="rtTriangle">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84" name="Shape 84"/>
          <p:cNvSpPr/>
          <p:nvPr/>
        </p:nvSpPr>
        <p:spPr>
          <a:xfrm flipH="1" rot="-5400000">
            <a:off x="166211" y="-165969"/>
            <a:ext cx="429600" cy="762000"/>
          </a:xfrm>
          <a:prstGeom prst="rtTriangle">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85" name="Shape 85"/>
          <p:cNvSpPr/>
          <p:nvPr/>
        </p:nvSpPr>
        <p:spPr>
          <a:xfrm flipH="1" rot="-5400000">
            <a:off x="1690142" y="-165969"/>
            <a:ext cx="429600" cy="761999"/>
          </a:xfrm>
          <a:prstGeom prst="rtTriangle">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86" name="Shape 86"/>
          <p:cNvSpPr/>
          <p:nvPr/>
        </p:nvSpPr>
        <p:spPr>
          <a:xfrm flipH="1" rot="-5400000">
            <a:off x="2237612" y="1766180"/>
            <a:ext cx="8589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87" name="Shape 87"/>
          <p:cNvSpPr/>
          <p:nvPr/>
        </p:nvSpPr>
        <p:spPr>
          <a:xfrm flipH="1" rot="-5400000">
            <a:off x="2237612" y="48475"/>
            <a:ext cx="8589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88" name="Shape 88"/>
          <p:cNvSpPr/>
          <p:nvPr/>
        </p:nvSpPr>
        <p:spPr>
          <a:xfrm rot="-5400000">
            <a:off x="3214202" y="1980898"/>
            <a:ext cx="429600" cy="762000"/>
          </a:xfrm>
          <a:prstGeom prst="rtTriangle">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89" name="Shape 89"/>
          <p:cNvSpPr/>
          <p:nvPr/>
        </p:nvSpPr>
        <p:spPr>
          <a:xfrm rot="-5400000">
            <a:off x="2999475" y="1336794"/>
            <a:ext cx="8589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90" name="Shape 90"/>
          <p:cNvSpPr/>
          <p:nvPr/>
        </p:nvSpPr>
        <p:spPr>
          <a:xfrm flipH="1" rot="5400000">
            <a:off x="713394" y="477891"/>
            <a:ext cx="8589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91" name="Shape 91"/>
          <p:cNvSpPr/>
          <p:nvPr/>
        </p:nvSpPr>
        <p:spPr>
          <a:xfrm flipH="1" rot="5400000">
            <a:off x="713394" y="1336794"/>
            <a:ext cx="8589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92" name="Shape 92"/>
          <p:cNvSpPr/>
          <p:nvPr/>
        </p:nvSpPr>
        <p:spPr>
          <a:xfrm rot="-5400000">
            <a:off x="-48361" y="1336794"/>
            <a:ext cx="858900" cy="762000"/>
          </a:xfrm>
          <a:prstGeom prst="triangle">
            <a:avLst>
              <a:gd fmla="val 50000" name="adj"/>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93" name="Shape 93"/>
          <p:cNvSpPr/>
          <p:nvPr/>
        </p:nvSpPr>
        <p:spPr>
          <a:xfrm flipH="1" rot="-5400000">
            <a:off x="3761621" y="907377"/>
            <a:ext cx="858900" cy="762000"/>
          </a:xfrm>
          <a:prstGeom prst="triangle">
            <a:avLst>
              <a:gd fmla="val 50000" name="adj"/>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94" name="Shape 94"/>
          <p:cNvSpPr/>
          <p:nvPr/>
        </p:nvSpPr>
        <p:spPr>
          <a:xfrm rot="5400000">
            <a:off x="1475437" y="48475"/>
            <a:ext cx="858900" cy="762000"/>
          </a:xfrm>
          <a:prstGeom prst="triangle">
            <a:avLst>
              <a:gd fmla="val 50000" name="adj"/>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95" name="Shape 95"/>
          <p:cNvSpPr/>
          <p:nvPr/>
        </p:nvSpPr>
        <p:spPr>
          <a:xfrm rot="5400000">
            <a:off x="1475437" y="907377"/>
            <a:ext cx="858900" cy="762000"/>
          </a:xfrm>
          <a:prstGeom prst="triangle">
            <a:avLst>
              <a:gd fmla="val 50000" name="adj"/>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96" name="Shape 96"/>
          <p:cNvSpPr/>
          <p:nvPr/>
        </p:nvSpPr>
        <p:spPr>
          <a:xfrm flipH="1" rot="5400000">
            <a:off x="2452206" y="1980898"/>
            <a:ext cx="429600" cy="762000"/>
          </a:xfrm>
          <a:prstGeom prst="rtTriangle">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97" name="Shape 97"/>
          <p:cNvSpPr/>
          <p:nvPr/>
        </p:nvSpPr>
        <p:spPr>
          <a:xfrm flipH="1" rot="5400000">
            <a:off x="2237556" y="477891"/>
            <a:ext cx="858900" cy="762000"/>
          </a:xfrm>
          <a:prstGeom prst="triangle">
            <a:avLst>
              <a:gd fmla="val 50000" name="adj"/>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98" name="Shape 98"/>
          <p:cNvSpPr/>
          <p:nvPr/>
        </p:nvSpPr>
        <p:spPr>
          <a:xfrm rot="5400000">
            <a:off x="2999419" y="48475"/>
            <a:ext cx="858900" cy="762000"/>
          </a:xfrm>
          <a:prstGeom prst="triangle">
            <a:avLst>
              <a:gd fmla="val 50000" name="adj"/>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99" name="Shape 99"/>
          <p:cNvSpPr/>
          <p:nvPr/>
        </p:nvSpPr>
        <p:spPr>
          <a:xfrm flipH="1" rot="5400000">
            <a:off x="928121" y="1980898"/>
            <a:ext cx="429600" cy="762000"/>
          </a:xfrm>
          <a:prstGeom prst="rtTriangle">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100" name="Shape 100"/>
          <p:cNvSpPr/>
          <p:nvPr/>
        </p:nvSpPr>
        <p:spPr>
          <a:xfrm rot="5400000">
            <a:off x="928121" y="-165969"/>
            <a:ext cx="429600" cy="762000"/>
          </a:xfrm>
          <a:prstGeom prst="rtTriangle">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101" name="Shape 101"/>
          <p:cNvSpPr/>
          <p:nvPr/>
        </p:nvSpPr>
        <p:spPr>
          <a:xfrm rot="5400000">
            <a:off x="4523505" y="1766180"/>
            <a:ext cx="858900" cy="762000"/>
          </a:xfrm>
          <a:prstGeom prst="triangle">
            <a:avLst>
              <a:gd fmla="val 50000" name="adj"/>
            </a:avLst>
          </a:prstGeom>
          <a:solidFill>
            <a:srgbClr val="CCCCCC"/>
          </a:solidFill>
          <a:ln>
            <a:noFill/>
          </a:ln>
        </p:spPr>
        <p:txBody>
          <a:bodyPr anchorCtr="0" anchor="ctr" bIns="91425" lIns="91425" rIns="91425" tIns="91425">
            <a:noAutofit/>
          </a:bodyPr>
          <a:lstStyle/>
          <a:p>
            <a:pPr lvl="0">
              <a:spcBef>
                <a:spcPts val="0"/>
              </a:spcBef>
              <a:buNone/>
            </a:pPr>
            <a:r>
              <a:t/>
            </a:r>
            <a:endParaRPr/>
          </a:p>
        </p:txBody>
      </p:sp>
      <p:sp>
        <p:nvSpPr>
          <p:cNvPr id="102" name="Shape 102"/>
          <p:cNvSpPr/>
          <p:nvPr/>
        </p:nvSpPr>
        <p:spPr>
          <a:xfrm rot="5400000">
            <a:off x="4523505" y="48475"/>
            <a:ext cx="858900" cy="762000"/>
          </a:xfrm>
          <a:prstGeom prst="triangle">
            <a:avLst>
              <a:gd fmla="val 50000" name="adj"/>
            </a:avLst>
          </a:prstGeom>
          <a:solidFill>
            <a:srgbClr val="B7B7B7"/>
          </a:solidFill>
          <a:ln>
            <a:noFill/>
          </a:ln>
        </p:spPr>
        <p:txBody>
          <a:bodyPr anchorCtr="0" anchor="ctr" bIns="91425" lIns="91425" rIns="91425" tIns="91425">
            <a:noAutofit/>
          </a:bodyPr>
          <a:lstStyle/>
          <a:p>
            <a:pPr lvl="0">
              <a:spcBef>
                <a:spcPts val="0"/>
              </a:spcBef>
              <a:buNone/>
            </a:pPr>
            <a:r>
              <a:t/>
            </a:r>
            <a:endParaRPr/>
          </a:p>
        </p:txBody>
      </p:sp>
      <p:sp>
        <p:nvSpPr>
          <p:cNvPr id="103" name="Shape 103"/>
          <p:cNvSpPr/>
          <p:nvPr/>
        </p:nvSpPr>
        <p:spPr>
          <a:xfrm rot="-5400000">
            <a:off x="4523638" y="477891"/>
            <a:ext cx="858900" cy="762000"/>
          </a:xfrm>
          <a:prstGeom prst="triangle">
            <a:avLst>
              <a:gd fmla="val 50000" name="adj"/>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04" name="Shape 104"/>
          <p:cNvSpPr/>
          <p:nvPr/>
        </p:nvSpPr>
        <p:spPr>
          <a:xfrm flipH="1" rot="-5400000">
            <a:off x="8333646" y="1766180"/>
            <a:ext cx="858900" cy="762000"/>
          </a:xfrm>
          <a:prstGeom prst="triangle">
            <a:avLst>
              <a:gd fmla="val 50000" name="adj"/>
            </a:avLst>
          </a:prstGeom>
          <a:solidFill>
            <a:srgbClr val="B7B7B7"/>
          </a:solidFill>
          <a:ln>
            <a:noFill/>
          </a:ln>
        </p:spPr>
        <p:txBody>
          <a:bodyPr anchorCtr="0" anchor="ctr" bIns="91425" lIns="91425" rIns="91425" tIns="91425">
            <a:noAutofit/>
          </a:bodyPr>
          <a:lstStyle/>
          <a:p>
            <a:pPr lvl="0">
              <a:spcBef>
                <a:spcPts val="0"/>
              </a:spcBef>
              <a:buNone/>
            </a:pPr>
            <a:r>
              <a:t/>
            </a:r>
            <a:endParaRPr/>
          </a:p>
        </p:txBody>
      </p:sp>
      <p:sp>
        <p:nvSpPr>
          <p:cNvPr id="105" name="Shape 105"/>
          <p:cNvSpPr/>
          <p:nvPr/>
        </p:nvSpPr>
        <p:spPr>
          <a:xfrm flipH="1" rot="5400000">
            <a:off x="8548138" y="1980898"/>
            <a:ext cx="429600" cy="762000"/>
          </a:xfrm>
          <a:prstGeom prst="rtTriangle">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106" name="Shape 106"/>
          <p:cNvSpPr/>
          <p:nvPr/>
        </p:nvSpPr>
        <p:spPr>
          <a:xfrm flipH="1" rot="5400000">
            <a:off x="8333514" y="477891"/>
            <a:ext cx="858900" cy="762000"/>
          </a:xfrm>
          <a:prstGeom prst="triangle">
            <a:avLst>
              <a:gd fmla="val 50000" name="adj"/>
            </a:avLst>
          </a:prstGeom>
          <a:solidFill>
            <a:srgbClr val="B7B7B7"/>
          </a:solidFill>
          <a:ln>
            <a:noFill/>
          </a:ln>
        </p:spPr>
        <p:txBody>
          <a:bodyPr anchorCtr="0" anchor="ctr" bIns="91425" lIns="91425" rIns="91425" tIns="91425">
            <a:noAutofit/>
          </a:bodyPr>
          <a:lstStyle/>
          <a:p>
            <a:pPr lvl="0">
              <a:spcBef>
                <a:spcPts val="0"/>
              </a:spcBef>
              <a:buNone/>
            </a:pPr>
            <a:r>
              <a:t/>
            </a:r>
            <a:endParaRPr/>
          </a:p>
        </p:txBody>
      </p:sp>
      <p:sp>
        <p:nvSpPr>
          <p:cNvPr id="107" name="Shape 107"/>
          <p:cNvSpPr/>
          <p:nvPr/>
        </p:nvSpPr>
        <p:spPr>
          <a:xfrm flipH="1" rot="5400000">
            <a:off x="8333488" y="1336794"/>
            <a:ext cx="858900" cy="762000"/>
          </a:xfrm>
          <a:prstGeom prst="triangle">
            <a:avLst>
              <a:gd fmla="val 50000" name="adj"/>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08" name="Shape 108"/>
          <p:cNvSpPr/>
          <p:nvPr/>
        </p:nvSpPr>
        <p:spPr>
          <a:xfrm rot="5400000">
            <a:off x="6047437" y="1766180"/>
            <a:ext cx="858900" cy="762000"/>
          </a:xfrm>
          <a:prstGeom prst="triangle">
            <a:avLst>
              <a:gd fmla="val 50000" name="adj"/>
            </a:avLst>
          </a:prstGeom>
          <a:solidFill>
            <a:srgbClr val="CCCCCC"/>
          </a:solidFill>
          <a:ln>
            <a:noFill/>
          </a:ln>
        </p:spPr>
        <p:txBody>
          <a:bodyPr anchorCtr="0" anchor="ctr" bIns="91425" lIns="91425" rIns="91425" tIns="91425">
            <a:noAutofit/>
          </a:bodyPr>
          <a:lstStyle/>
          <a:p>
            <a:pPr lvl="0">
              <a:spcBef>
                <a:spcPts val="0"/>
              </a:spcBef>
              <a:buNone/>
            </a:pPr>
            <a:r>
              <a:t/>
            </a:r>
            <a:endParaRPr/>
          </a:p>
        </p:txBody>
      </p:sp>
      <p:sp>
        <p:nvSpPr>
          <p:cNvPr id="109" name="Shape 109"/>
          <p:cNvSpPr/>
          <p:nvPr/>
        </p:nvSpPr>
        <p:spPr>
          <a:xfrm rot="-5400000">
            <a:off x="6262219" y="1980898"/>
            <a:ext cx="429600" cy="762000"/>
          </a:xfrm>
          <a:prstGeom prst="rtTriangle">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10" name="Shape 110"/>
          <p:cNvSpPr/>
          <p:nvPr/>
        </p:nvSpPr>
        <p:spPr>
          <a:xfrm rot="-5400000">
            <a:off x="6047569" y="477891"/>
            <a:ext cx="858900" cy="762000"/>
          </a:xfrm>
          <a:prstGeom prst="triangle">
            <a:avLst>
              <a:gd fmla="val 50000" name="adj"/>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11" name="Shape 111"/>
          <p:cNvSpPr/>
          <p:nvPr/>
        </p:nvSpPr>
        <p:spPr>
          <a:xfrm flipH="1" rot="-5400000">
            <a:off x="6809689" y="907377"/>
            <a:ext cx="858900" cy="762000"/>
          </a:xfrm>
          <a:prstGeom prst="triangle">
            <a:avLst>
              <a:gd fmla="val 50000" name="adj"/>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12" name="Shape 112"/>
          <p:cNvSpPr/>
          <p:nvPr/>
        </p:nvSpPr>
        <p:spPr>
          <a:xfrm flipH="1" rot="5400000">
            <a:off x="6809556" y="1336794"/>
            <a:ext cx="858900" cy="762000"/>
          </a:xfrm>
          <a:prstGeom prst="triangle">
            <a:avLst>
              <a:gd fmla="val 50000" name="adj"/>
            </a:avLst>
          </a:prstGeom>
          <a:solidFill>
            <a:srgbClr val="B7B7B7"/>
          </a:solidFill>
          <a:ln>
            <a:noFill/>
          </a:ln>
        </p:spPr>
        <p:txBody>
          <a:bodyPr anchorCtr="0" anchor="ctr" bIns="91425" lIns="91425" rIns="91425" tIns="91425">
            <a:noAutofit/>
          </a:bodyPr>
          <a:lstStyle/>
          <a:p>
            <a:pPr lvl="0">
              <a:spcBef>
                <a:spcPts val="0"/>
              </a:spcBef>
              <a:buNone/>
            </a:pPr>
            <a:r>
              <a:t/>
            </a:r>
            <a:endParaRPr/>
          </a:p>
        </p:txBody>
      </p:sp>
      <p:sp>
        <p:nvSpPr>
          <p:cNvPr id="113" name="Shape 113"/>
          <p:cNvSpPr/>
          <p:nvPr/>
        </p:nvSpPr>
        <p:spPr>
          <a:xfrm rot="5400000">
            <a:off x="7024232" y="-165969"/>
            <a:ext cx="429600" cy="762000"/>
          </a:xfrm>
          <a:prstGeom prst="rtTriangle">
            <a:avLst/>
          </a:prstGeom>
          <a:solidFill>
            <a:srgbClr val="B7B7B7"/>
          </a:solidFill>
          <a:ln>
            <a:noFill/>
          </a:ln>
        </p:spPr>
        <p:txBody>
          <a:bodyPr anchorCtr="0" anchor="ctr" bIns="91425" lIns="91425" rIns="91425" tIns="91425">
            <a:noAutofit/>
          </a:bodyPr>
          <a:lstStyle/>
          <a:p>
            <a:pPr lvl="0">
              <a:spcBef>
                <a:spcPts val="0"/>
              </a:spcBef>
              <a:buNone/>
            </a:pPr>
            <a:r>
              <a:t/>
            </a:r>
            <a:endParaRPr/>
          </a:p>
        </p:txBody>
      </p:sp>
      <p:sp>
        <p:nvSpPr>
          <p:cNvPr id="114" name="Shape 114"/>
          <p:cNvSpPr/>
          <p:nvPr/>
        </p:nvSpPr>
        <p:spPr>
          <a:xfrm rot="5400000">
            <a:off x="7571419" y="1766180"/>
            <a:ext cx="858900" cy="762000"/>
          </a:xfrm>
          <a:prstGeom prst="triangle">
            <a:avLst>
              <a:gd fmla="val 50000" name="adj"/>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15" name="Shape 115"/>
          <p:cNvSpPr/>
          <p:nvPr/>
        </p:nvSpPr>
        <p:spPr>
          <a:xfrm rot="5400000">
            <a:off x="7571419" y="907377"/>
            <a:ext cx="858900" cy="762000"/>
          </a:xfrm>
          <a:prstGeom prst="triangle">
            <a:avLst>
              <a:gd fmla="val 50000" name="adj"/>
            </a:avLst>
          </a:prstGeom>
          <a:solidFill>
            <a:srgbClr val="CCCCCC"/>
          </a:solidFill>
          <a:ln>
            <a:noFill/>
          </a:ln>
        </p:spPr>
        <p:txBody>
          <a:bodyPr anchorCtr="0" anchor="ctr" bIns="91425" lIns="91425" rIns="91425" tIns="91425">
            <a:noAutofit/>
          </a:bodyPr>
          <a:lstStyle/>
          <a:p>
            <a:pPr lvl="0">
              <a:spcBef>
                <a:spcPts val="0"/>
              </a:spcBef>
              <a:buNone/>
            </a:pPr>
            <a:r>
              <a:t/>
            </a:r>
            <a:endParaRPr/>
          </a:p>
        </p:txBody>
      </p:sp>
      <p:sp>
        <p:nvSpPr>
          <p:cNvPr id="116" name="Shape 116"/>
          <p:cNvSpPr/>
          <p:nvPr/>
        </p:nvSpPr>
        <p:spPr>
          <a:xfrm flipH="1" rot="-5400000">
            <a:off x="7786228" y="-165969"/>
            <a:ext cx="429600" cy="762000"/>
          </a:xfrm>
          <a:prstGeom prst="rtTriangle">
            <a:avLst/>
          </a:prstGeom>
          <a:solidFill>
            <a:srgbClr val="B7B7B7"/>
          </a:solidFill>
          <a:ln>
            <a:noFill/>
          </a:ln>
        </p:spPr>
        <p:txBody>
          <a:bodyPr anchorCtr="0" anchor="ctr" bIns="91425" lIns="91425" rIns="91425" tIns="91425">
            <a:noAutofit/>
          </a:bodyPr>
          <a:lstStyle/>
          <a:p>
            <a:pPr lvl="0">
              <a:spcBef>
                <a:spcPts val="0"/>
              </a:spcBef>
              <a:buNone/>
            </a:pPr>
            <a:r>
              <a:t/>
            </a:r>
            <a:endParaRPr/>
          </a:p>
        </p:txBody>
      </p:sp>
      <p:sp>
        <p:nvSpPr>
          <p:cNvPr id="117" name="Shape 117"/>
          <p:cNvSpPr/>
          <p:nvPr/>
        </p:nvSpPr>
        <p:spPr>
          <a:xfrm flipH="1" rot="-5400000">
            <a:off x="5285603" y="1766180"/>
            <a:ext cx="858900" cy="762000"/>
          </a:xfrm>
          <a:prstGeom prst="triangle">
            <a:avLst>
              <a:gd fmla="val 50000" name="adj"/>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18" name="Shape 118"/>
          <p:cNvSpPr/>
          <p:nvPr/>
        </p:nvSpPr>
        <p:spPr>
          <a:xfrm rot="5400000">
            <a:off x="4523505" y="907377"/>
            <a:ext cx="8589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19" name="Shape 119"/>
          <p:cNvSpPr/>
          <p:nvPr/>
        </p:nvSpPr>
        <p:spPr>
          <a:xfrm flipH="1" rot="-5400000">
            <a:off x="8333621" y="48475"/>
            <a:ext cx="858900" cy="762000"/>
          </a:xfrm>
          <a:prstGeom prst="triangle">
            <a:avLst>
              <a:gd fmla="val 50000" name="adj"/>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120" name="Shape 120"/>
          <p:cNvSpPr/>
          <p:nvPr/>
        </p:nvSpPr>
        <p:spPr>
          <a:xfrm rot="-5400000">
            <a:off x="6047569" y="1336794"/>
            <a:ext cx="8589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21" name="Shape 121"/>
          <p:cNvSpPr/>
          <p:nvPr/>
        </p:nvSpPr>
        <p:spPr>
          <a:xfrm rot="-5400000">
            <a:off x="7571552" y="477891"/>
            <a:ext cx="8589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22" name="Shape 122"/>
          <p:cNvSpPr/>
          <p:nvPr/>
        </p:nvSpPr>
        <p:spPr>
          <a:xfrm flipH="1" rot="-5400000">
            <a:off x="5285603" y="48475"/>
            <a:ext cx="858900" cy="762000"/>
          </a:xfrm>
          <a:prstGeom prst="triangle">
            <a:avLst>
              <a:gd fmla="val 50000" name="adj"/>
            </a:avLst>
          </a:prstGeom>
          <a:solidFill>
            <a:srgbClr val="CCCCCC"/>
          </a:solidFill>
          <a:ln>
            <a:noFill/>
          </a:ln>
        </p:spPr>
        <p:txBody>
          <a:bodyPr anchorCtr="0" anchor="ctr" bIns="91425" lIns="91425" rIns="91425" tIns="91425">
            <a:noAutofit/>
          </a:bodyPr>
          <a:lstStyle/>
          <a:p>
            <a:pPr lvl="0">
              <a:spcBef>
                <a:spcPts val="0"/>
              </a:spcBef>
              <a:buNone/>
            </a:pPr>
            <a:r>
              <a:t/>
            </a:r>
            <a:endParaRPr/>
          </a:p>
        </p:txBody>
      </p:sp>
      <p:sp>
        <p:nvSpPr>
          <p:cNvPr id="123" name="Shape 123"/>
          <p:cNvSpPr/>
          <p:nvPr/>
        </p:nvSpPr>
        <p:spPr>
          <a:xfrm flipH="1" rot="-5400000">
            <a:off x="5285603" y="907377"/>
            <a:ext cx="858900" cy="762000"/>
          </a:xfrm>
          <a:prstGeom prst="triangle">
            <a:avLst>
              <a:gd fmla="val 50000" name="adj"/>
            </a:avLst>
          </a:prstGeom>
          <a:solidFill>
            <a:srgbClr val="B7B7B7"/>
          </a:solidFill>
          <a:ln>
            <a:noFill/>
          </a:ln>
        </p:spPr>
        <p:txBody>
          <a:bodyPr anchorCtr="0" anchor="ctr" bIns="91425" lIns="91425" rIns="91425" tIns="91425">
            <a:noAutofit/>
          </a:bodyPr>
          <a:lstStyle/>
          <a:p>
            <a:pPr lvl="0">
              <a:spcBef>
                <a:spcPts val="0"/>
              </a:spcBef>
              <a:buNone/>
            </a:pPr>
            <a:r>
              <a:t/>
            </a:r>
            <a:endParaRPr/>
          </a:p>
        </p:txBody>
      </p:sp>
      <p:sp>
        <p:nvSpPr>
          <p:cNvPr id="124" name="Shape 124"/>
          <p:cNvSpPr/>
          <p:nvPr/>
        </p:nvSpPr>
        <p:spPr>
          <a:xfrm rot="5400000">
            <a:off x="8548138" y="-165969"/>
            <a:ext cx="429600" cy="762000"/>
          </a:xfrm>
          <a:prstGeom prst="rtTriangle">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25" name="Shape 125"/>
          <p:cNvSpPr/>
          <p:nvPr/>
        </p:nvSpPr>
        <p:spPr>
          <a:xfrm rot="-5400000">
            <a:off x="4738288" y="1980898"/>
            <a:ext cx="429600" cy="762000"/>
          </a:xfrm>
          <a:prstGeom prst="rtTriangle">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26" name="Shape 126"/>
          <p:cNvSpPr/>
          <p:nvPr/>
        </p:nvSpPr>
        <p:spPr>
          <a:xfrm flipH="1" rot="-5400000">
            <a:off x="4738211" y="-165969"/>
            <a:ext cx="429600" cy="762000"/>
          </a:xfrm>
          <a:prstGeom prst="rtTriangle">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27" name="Shape 127"/>
          <p:cNvSpPr/>
          <p:nvPr/>
        </p:nvSpPr>
        <p:spPr>
          <a:xfrm flipH="1" rot="-5400000">
            <a:off x="6262142" y="-165969"/>
            <a:ext cx="429600" cy="762000"/>
          </a:xfrm>
          <a:prstGeom prst="rtTriangle">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28" name="Shape 128"/>
          <p:cNvSpPr/>
          <p:nvPr/>
        </p:nvSpPr>
        <p:spPr>
          <a:xfrm flipH="1" rot="-5400000">
            <a:off x="6809612" y="1766180"/>
            <a:ext cx="8589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29" name="Shape 129"/>
          <p:cNvSpPr/>
          <p:nvPr/>
        </p:nvSpPr>
        <p:spPr>
          <a:xfrm flipH="1" rot="-5400000">
            <a:off x="6809612" y="48475"/>
            <a:ext cx="8589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30" name="Shape 130"/>
          <p:cNvSpPr/>
          <p:nvPr/>
        </p:nvSpPr>
        <p:spPr>
          <a:xfrm rot="-5400000">
            <a:off x="7786202" y="1980898"/>
            <a:ext cx="429600" cy="762000"/>
          </a:xfrm>
          <a:prstGeom prst="rtTriangle">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31" name="Shape 131"/>
          <p:cNvSpPr/>
          <p:nvPr/>
        </p:nvSpPr>
        <p:spPr>
          <a:xfrm rot="-5400000">
            <a:off x="7571475" y="1336794"/>
            <a:ext cx="8589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32" name="Shape 132"/>
          <p:cNvSpPr/>
          <p:nvPr/>
        </p:nvSpPr>
        <p:spPr>
          <a:xfrm flipH="1" rot="5400000">
            <a:off x="5285394" y="477891"/>
            <a:ext cx="8589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33" name="Shape 133"/>
          <p:cNvSpPr/>
          <p:nvPr/>
        </p:nvSpPr>
        <p:spPr>
          <a:xfrm flipH="1" rot="5400000">
            <a:off x="5285394" y="1336794"/>
            <a:ext cx="858900" cy="762000"/>
          </a:xfrm>
          <a:prstGeom prst="triangle">
            <a:avLst>
              <a:gd fmla="val 50000" name="adj"/>
            </a:avLst>
          </a:prstGeom>
          <a:solidFill>
            <a:srgbClr val="D9D9D9"/>
          </a:solidFill>
          <a:ln>
            <a:noFill/>
          </a:ln>
        </p:spPr>
        <p:txBody>
          <a:bodyPr anchorCtr="0" anchor="ctr" bIns="91425" lIns="91425" rIns="91425" tIns="91425">
            <a:noAutofit/>
          </a:bodyPr>
          <a:lstStyle/>
          <a:p>
            <a:pPr lvl="0">
              <a:spcBef>
                <a:spcPts val="0"/>
              </a:spcBef>
              <a:buNone/>
            </a:pPr>
            <a:r>
              <a:t/>
            </a:r>
            <a:endParaRPr/>
          </a:p>
        </p:txBody>
      </p:sp>
      <p:sp>
        <p:nvSpPr>
          <p:cNvPr id="134" name="Shape 134"/>
          <p:cNvSpPr/>
          <p:nvPr/>
        </p:nvSpPr>
        <p:spPr>
          <a:xfrm rot="-5400000">
            <a:off x="4523638" y="1336794"/>
            <a:ext cx="858900" cy="762000"/>
          </a:xfrm>
          <a:prstGeom prst="triangle">
            <a:avLst>
              <a:gd fmla="val 50000" name="adj"/>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135" name="Shape 135"/>
          <p:cNvSpPr/>
          <p:nvPr/>
        </p:nvSpPr>
        <p:spPr>
          <a:xfrm flipH="1" rot="-5400000">
            <a:off x="8333621" y="907377"/>
            <a:ext cx="858900" cy="762000"/>
          </a:xfrm>
          <a:prstGeom prst="triangle">
            <a:avLst>
              <a:gd fmla="val 50000" name="adj"/>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136" name="Shape 136"/>
          <p:cNvSpPr/>
          <p:nvPr/>
        </p:nvSpPr>
        <p:spPr>
          <a:xfrm rot="5400000">
            <a:off x="6047437" y="48475"/>
            <a:ext cx="858900" cy="762000"/>
          </a:xfrm>
          <a:prstGeom prst="triangle">
            <a:avLst>
              <a:gd fmla="val 50000" name="adj"/>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137" name="Shape 137"/>
          <p:cNvSpPr/>
          <p:nvPr/>
        </p:nvSpPr>
        <p:spPr>
          <a:xfrm rot="5400000">
            <a:off x="6047437" y="907377"/>
            <a:ext cx="858900" cy="762000"/>
          </a:xfrm>
          <a:prstGeom prst="triangle">
            <a:avLst>
              <a:gd fmla="val 50000" name="adj"/>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138" name="Shape 138"/>
          <p:cNvSpPr/>
          <p:nvPr/>
        </p:nvSpPr>
        <p:spPr>
          <a:xfrm flipH="1" rot="5400000">
            <a:off x="7024206" y="1980898"/>
            <a:ext cx="429600" cy="762000"/>
          </a:xfrm>
          <a:prstGeom prst="rtTriangle">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139" name="Shape 139"/>
          <p:cNvSpPr/>
          <p:nvPr/>
        </p:nvSpPr>
        <p:spPr>
          <a:xfrm flipH="1" rot="5400000">
            <a:off x="6809556" y="477891"/>
            <a:ext cx="858900" cy="762000"/>
          </a:xfrm>
          <a:prstGeom prst="triangle">
            <a:avLst>
              <a:gd fmla="val 50000" name="adj"/>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140" name="Shape 140"/>
          <p:cNvSpPr/>
          <p:nvPr/>
        </p:nvSpPr>
        <p:spPr>
          <a:xfrm rot="5400000">
            <a:off x="7571419" y="48475"/>
            <a:ext cx="858900" cy="762000"/>
          </a:xfrm>
          <a:prstGeom prst="triangle">
            <a:avLst>
              <a:gd fmla="val 50000" name="adj"/>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141" name="Shape 141"/>
          <p:cNvSpPr/>
          <p:nvPr/>
        </p:nvSpPr>
        <p:spPr>
          <a:xfrm flipH="1" rot="5400000">
            <a:off x="5500121" y="1980898"/>
            <a:ext cx="429600" cy="762000"/>
          </a:xfrm>
          <a:prstGeom prst="rtTriangle">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142" name="Shape 142"/>
          <p:cNvSpPr/>
          <p:nvPr/>
        </p:nvSpPr>
        <p:spPr>
          <a:xfrm rot="5400000">
            <a:off x="5500121" y="-165969"/>
            <a:ext cx="429600" cy="762000"/>
          </a:xfrm>
          <a:prstGeom prst="rtTriangle">
            <a:avLst/>
          </a:prstGeom>
          <a:solidFill>
            <a:srgbClr val="F3F3F3"/>
          </a:solidFill>
          <a:ln>
            <a:noFill/>
          </a:ln>
        </p:spPr>
        <p:txBody>
          <a:bodyPr anchorCtr="0" anchor="ctr" bIns="91425" lIns="91425" rIns="91425" tIns="91425">
            <a:noAutofit/>
          </a:bodyPr>
          <a:lstStyle/>
          <a:p>
            <a:pPr lvl="0">
              <a:spcBef>
                <a:spcPts val="0"/>
              </a:spcBef>
              <a:buNone/>
            </a:pPr>
            <a:r>
              <a:t/>
            </a:r>
            <a:endParaRPr/>
          </a:p>
        </p:txBody>
      </p:sp>
      <p:sp>
        <p:nvSpPr>
          <p:cNvPr id="143" name="Shape 143"/>
          <p:cNvSpPr txBox="1"/>
          <p:nvPr>
            <p:ph type="title"/>
          </p:nvPr>
        </p:nvSpPr>
        <p:spPr>
          <a:xfrm>
            <a:off x="311700" y="2795399"/>
            <a:ext cx="8520600" cy="1265100"/>
          </a:xfrm>
          <a:prstGeom prst="rect">
            <a:avLst/>
          </a:prstGeom>
          <a:noFill/>
        </p:spPr>
        <p:txBody>
          <a:bodyPr anchorCtr="0" anchor="b" bIns="91425" lIns="91425" rIns="91425" tIns="91425"/>
          <a:lstStyle>
            <a:lvl1pPr lvl="0" algn="l">
              <a:lnSpc>
                <a:spcPct val="100000"/>
              </a:lnSpc>
              <a:spcBef>
                <a:spcPts val="0"/>
              </a:spcBef>
              <a:spcAft>
                <a:spcPts val="0"/>
              </a:spcAft>
              <a:buNone/>
              <a:defRPr b="1" sz="3600">
                <a:solidFill>
                  <a:srgbClr val="212121"/>
                </a:solidFill>
              </a:defRPr>
            </a:lvl1pPr>
            <a:lvl2pPr lvl="1" algn="l">
              <a:lnSpc>
                <a:spcPct val="100000"/>
              </a:lnSpc>
              <a:spcBef>
                <a:spcPts val="0"/>
              </a:spcBef>
              <a:spcAft>
                <a:spcPts val="0"/>
              </a:spcAft>
              <a:buNone/>
              <a:defRPr b="1" sz="3600">
                <a:solidFill>
                  <a:srgbClr val="212121"/>
                </a:solidFill>
              </a:defRPr>
            </a:lvl2pPr>
            <a:lvl3pPr lvl="2" algn="l">
              <a:lnSpc>
                <a:spcPct val="100000"/>
              </a:lnSpc>
              <a:spcBef>
                <a:spcPts val="0"/>
              </a:spcBef>
              <a:spcAft>
                <a:spcPts val="0"/>
              </a:spcAft>
              <a:buNone/>
              <a:defRPr b="1" sz="3600">
                <a:solidFill>
                  <a:srgbClr val="212121"/>
                </a:solidFill>
              </a:defRPr>
            </a:lvl3pPr>
            <a:lvl4pPr lvl="3" algn="l">
              <a:lnSpc>
                <a:spcPct val="100000"/>
              </a:lnSpc>
              <a:spcBef>
                <a:spcPts val="0"/>
              </a:spcBef>
              <a:spcAft>
                <a:spcPts val="0"/>
              </a:spcAft>
              <a:buNone/>
              <a:defRPr b="1" sz="3600">
                <a:solidFill>
                  <a:srgbClr val="212121"/>
                </a:solidFill>
              </a:defRPr>
            </a:lvl4pPr>
            <a:lvl5pPr lvl="4" algn="l">
              <a:lnSpc>
                <a:spcPct val="100000"/>
              </a:lnSpc>
              <a:spcBef>
                <a:spcPts val="0"/>
              </a:spcBef>
              <a:spcAft>
                <a:spcPts val="0"/>
              </a:spcAft>
              <a:buNone/>
              <a:defRPr b="1" sz="3600">
                <a:solidFill>
                  <a:srgbClr val="212121"/>
                </a:solidFill>
              </a:defRPr>
            </a:lvl5pPr>
            <a:lvl6pPr lvl="5" algn="l">
              <a:lnSpc>
                <a:spcPct val="100000"/>
              </a:lnSpc>
              <a:spcBef>
                <a:spcPts val="0"/>
              </a:spcBef>
              <a:spcAft>
                <a:spcPts val="0"/>
              </a:spcAft>
              <a:buNone/>
              <a:defRPr b="1" sz="3600">
                <a:solidFill>
                  <a:srgbClr val="212121"/>
                </a:solidFill>
              </a:defRPr>
            </a:lvl6pPr>
            <a:lvl7pPr lvl="6" algn="l">
              <a:lnSpc>
                <a:spcPct val="100000"/>
              </a:lnSpc>
              <a:spcBef>
                <a:spcPts val="0"/>
              </a:spcBef>
              <a:spcAft>
                <a:spcPts val="0"/>
              </a:spcAft>
              <a:buNone/>
              <a:defRPr b="1" sz="3600">
                <a:solidFill>
                  <a:srgbClr val="212121"/>
                </a:solidFill>
              </a:defRPr>
            </a:lvl7pPr>
            <a:lvl8pPr lvl="7" algn="l">
              <a:lnSpc>
                <a:spcPct val="100000"/>
              </a:lnSpc>
              <a:spcBef>
                <a:spcPts val="0"/>
              </a:spcBef>
              <a:spcAft>
                <a:spcPts val="0"/>
              </a:spcAft>
              <a:buNone/>
              <a:defRPr b="1" sz="3600">
                <a:solidFill>
                  <a:srgbClr val="212121"/>
                </a:solidFill>
              </a:defRPr>
            </a:lvl8pPr>
            <a:lvl9pPr lvl="8" algn="l">
              <a:lnSpc>
                <a:spcPct val="100000"/>
              </a:lnSpc>
              <a:spcBef>
                <a:spcPts val="0"/>
              </a:spcBef>
              <a:spcAft>
                <a:spcPts val="0"/>
              </a:spcAft>
              <a:buNone/>
              <a:defRPr b="1" sz="3600">
                <a:solidFill>
                  <a:srgbClr val="212121"/>
                </a:solidFill>
              </a:defRPr>
            </a:lvl9pPr>
          </a:lstStyle>
          <a:p/>
        </p:txBody>
      </p:sp>
      <p:sp>
        <p:nvSpPr>
          <p:cNvPr id="144" name="Shape 144"/>
          <p:cNvSpPr txBox="1"/>
          <p:nvPr>
            <p:ph idx="1" type="subTitle"/>
          </p:nvPr>
        </p:nvSpPr>
        <p:spPr>
          <a:xfrm>
            <a:off x="311700" y="4123350"/>
            <a:ext cx="8520600" cy="456900"/>
          </a:xfrm>
          <a:prstGeom prst="rect">
            <a:avLst/>
          </a:prstGeom>
          <a:noFill/>
        </p:spPr>
        <p:txBody>
          <a:bodyPr anchorCtr="0" anchor="t" bIns="91425" lIns="91425" rIns="91425" tIns="91425"/>
          <a:lstStyle>
            <a:lvl1pPr lvl="0" algn="l">
              <a:lnSpc>
                <a:spcPct val="100000"/>
              </a:lnSpc>
              <a:spcBef>
                <a:spcPts val="0"/>
              </a:spcBef>
              <a:spcAft>
                <a:spcPts val="0"/>
              </a:spcAft>
              <a:buClr>
                <a:srgbClr val="616161"/>
              </a:buClr>
              <a:buSzPct val="100000"/>
              <a:buNone/>
              <a:defRPr sz="1800">
                <a:solidFill>
                  <a:srgbClr val="616161"/>
                </a:solidFill>
              </a:defRPr>
            </a:lvl1pPr>
            <a:lvl2pPr lvl="1" algn="l">
              <a:lnSpc>
                <a:spcPct val="100000"/>
              </a:lnSpc>
              <a:spcBef>
                <a:spcPts val="0"/>
              </a:spcBef>
              <a:spcAft>
                <a:spcPts val="0"/>
              </a:spcAft>
              <a:buClr>
                <a:srgbClr val="616161"/>
              </a:buClr>
              <a:buSzPct val="100000"/>
              <a:buNone/>
              <a:defRPr sz="1800">
                <a:solidFill>
                  <a:srgbClr val="616161"/>
                </a:solidFill>
              </a:defRPr>
            </a:lvl2pPr>
            <a:lvl3pPr lvl="2" algn="l">
              <a:lnSpc>
                <a:spcPct val="100000"/>
              </a:lnSpc>
              <a:spcBef>
                <a:spcPts val="0"/>
              </a:spcBef>
              <a:spcAft>
                <a:spcPts val="0"/>
              </a:spcAft>
              <a:buClr>
                <a:srgbClr val="616161"/>
              </a:buClr>
              <a:buSzPct val="100000"/>
              <a:buNone/>
              <a:defRPr sz="1800">
                <a:solidFill>
                  <a:srgbClr val="616161"/>
                </a:solidFill>
              </a:defRPr>
            </a:lvl3pPr>
            <a:lvl4pPr lvl="3" algn="l">
              <a:lnSpc>
                <a:spcPct val="100000"/>
              </a:lnSpc>
              <a:spcBef>
                <a:spcPts val="0"/>
              </a:spcBef>
              <a:spcAft>
                <a:spcPts val="0"/>
              </a:spcAft>
              <a:buClr>
                <a:srgbClr val="616161"/>
              </a:buClr>
              <a:buSzPct val="100000"/>
              <a:buNone/>
              <a:defRPr sz="1800">
                <a:solidFill>
                  <a:srgbClr val="616161"/>
                </a:solidFill>
              </a:defRPr>
            </a:lvl4pPr>
            <a:lvl5pPr lvl="4" algn="l">
              <a:lnSpc>
                <a:spcPct val="100000"/>
              </a:lnSpc>
              <a:spcBef>
                <a:spcPts val="0"/>
              </a:spcBef>
              <a:spcAft>
                <a:spcPts val="0"/>
              </a:spcAft>
              <a:buClr>
                <a:srgbClr val="616161"/>
              </a:buClr>
              <a:buSzPct val="100000"/>
              <a:buNone/>
              <a:defRPr sz="1800">
                <a:solidFill>
                  <a:srgbClr val="616161"/>
                </a:solidFill>
              </a:defRPr>
            </a:lvl5pPr>
            <a:lvl6pPr lvl="5" algn="l">
              <a:lnSpc>
                <a:spcPct val="100000"/>
              </a:lnSpc>
              <a:spcBef>
                <a:spcPts val="0"/>
              </a:spcBef>
              <a:spcAft>
                <a:spcPts val="0"/>
              </a:spcAft>
              <a:buClr>
                <a:srgbClr val="616161"/>
              </a:buClr>
              <a:buSzPct val="100000"/>
              <a:buNone/>
              <a:defRPr sz="1800">
                <a:solidFill>
                  <a:srgbClr val="616161"/>
                </a:solidFill>
              </a:defRPr>
            </a:lvl6pPr>
            <a:lvl7pPr lvl="6" algn="l">
              <a:lnSpc>
                <a:spcPct val="100000"/>
              </a:lnSpc>
              <a:spcBef>
                <a:spcPts val="0"/>
              </a:spcBef>
              <a:spcAft>
                <a:spcPts val="0"/>
              </a:spcAft>
              <a:buClr>
                <a:srgbClr val="616161"/>
              </a:buClr>
              <a:buSzPct val="100000"/>
              <a:buNone/>
              <a:defRPr sz="1800">
                <a:solidFill>
                  <a:srgbClr val="616161"/>
                </a:solidFill>
              </a:defRPr>
            </a:lvl7pPr>
            <a:lvl8pPr lvl="7" algn="l">
              <a:lnSpc>
                <a:spcPct val="100000"/>
              </a:lnSpc>
              <a:spcBef>
                <a:spcPts val="0"/>
              </a:spcBef>
              <a:spcAft>
                <a:spcPts val="0"/>
              </a:spcAft>
              <a:buClr>
                <a:srgbClr val="616161"/>
              </a:buClr>
              <a:buSzPct val="100000"/>
              <a:buNone/>
              <a:defRPr sz="1800">
                <a:solidFill>
                  <a:srgbClr val="616161"/>
                </a:solidFill>
              </a:defRPr>
            </a:lvl8pPr>
            <a:lvl9pPr lvl="8" algn="l">
              <a:lnSpc>
                <a:spcPct val="100000"/>
              </a:lnSpc>
              <a:spcBef>
                <a:spcPts val="0"/>
              </a:spcBef>
              <a:spcAft>
                <a:spcPts val="0"/>
              </a:spcAft>
              <a:buClr>
                <a:srgbClr val="616161"/>
              </a:buClr>
              <a:buSzPct val="100000"/>
              <a:buNone/>
              <a:defRPr sz="1800">
                <a:solidFill>
                  <a:srgbClr val="616161"/>
                </a:solidFill>
              </a:defRPr>
            </a:lvl9pPr>
          </a:lstStyle>
          <a:p/>
        </p:txBody>
      </p:sp>
      <p:sp>
        <p:nvSpPr>
          <p:cNvPr id="145" name="Shape 145"/>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rgbClr val="616161"/>
                </a:solidFil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1">
    <p:bg>
      <p:bgPr>
        <a:solidFill>
          <a:srgbClr val="FFFFFF"/>
        </a:solidFill>
      </p:bgPr>
    </p:bg>
    <p:spTree>
      <p:nvGrpSpPr>
        <p:cNvPr id="146" name="Shape 146"/>
        <p:cNvGrpSpPr/>
        <p:nvPr/>
      </p:nvGrpSpPr>
      <p:grpSpPr>
        <a:xfrm>
          <a:off x="0" y="0"/>
          <a:ext cx="0" cy="0"/>
          <a:chOff x="0" y="0"/>
          <a:chExt cx="0" cy="0"/>
        </a:xfrm>
      </p:grpSpPr>
      <p:sp>
        <p:nvSpPr>
          <p:cNvPr id="147" name="Shape 147"/>
          <p:cNvSpPr/>
          <p:nvPr/>
        </p:nvSpPr>
        <p:spPr>
          <a:xfrm>
            <a:off x="0" y="0"/>
            <a:ext cx="9144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48" name="Shape 148"/>
          <p:cNvSpPr/>
          <p:nvPr/>
        </p:nvSpPr>
        <p:spPr>
          <a:xfrm>
            <a:off x="4574400" y="0"/>
            <a:ext cx="4569600" cy="5143500"/>
          </a:xfrm>
          <a:prstGeom prst="rect">
            <a:avLst/>
          </a:prstGeom>
          <a:solidFill>
            <a:srgbClr val="EEEEEE"/>
          </a:solidFill>
          <a:ln>
            <a:noFill/>
          </a:ln>
        </p:spPr>
        <p:txBody>
          <a:bodyPr anchorCtr="0" anchor="ctr" bIns="91425" lIns="91425" rIns="91425" tIns="91425">
            <a:noAutofit/>
          </a:bodyPr>
          <a:lstStyle/>
          <a:p>
            <a:pPr lvl="0">
              <a:spcBef>
                <a:spcPts val="0"/>
              </a:spcBef>
              <a:buNone/>
            </a:pPr>
            <a:r>
              <a:t/>
            </a:r>
            <a:endParaRPr/>
          </a:p>
        </p:txBody>
      </p:sp>
      <p:sp>
        <p:nvSpPr>
          <p:cNvPr id="149" name="Shape 149"/>
          <p:cNvSpPr/>
          <p:nvPr/>
        </p:nvSpPr>
        <p:spPr>
          <a:xfrm>
            <a:off x="4844699" y="1040700"/>
            <a:ext cx="4031700" cy="3062100"/>
          </a:xfrm>
          <a:prstGeom prst="rect">
            <a:avLst/>
          </a:prstGeom>
          <a:solidFill>
            <a:schemeClr val="dk1"/>
          </a:solidFill>
          <a:ln cap="flat" cmpd="sng" w="9525">
            <a:solidFill>
              <a:srgbClr val="BDBDBD"/>
            </a:solidFill>
            <a:prstDash val="solid"/>
            <a:miter/>
            <a:headEnd len="med" w="med" type="none"/>
            <a:tailEnd len="med" w="med" type="none"/>
          </a:ln>
          <a:effectLst>
            <a:outerShdw blurRad="50799" rotWithShape="0" algn="t" dir="5400000" dist="38100">
              <a:srgbClr val="000000">
                <a:alpha val="29800"/>
              </a:srgbClr>
            </a:outerShdw>
          </a:effectLst>
        </p:spPr>
        <p:txBody>
          <a:bodyPr anchorCtr="0" anchor="ctr" bIns="45700" lIns="91425" rIns="91425" tIns="45700">
            <a:noAutofit/>
          </a:bodyPr>
          <a:lstStyle/>
          <a:p>
            <a:pPr lvl="0">
              <a:spcBef>
                <a:spcPts val="0"/>
              </a:spcBef>
              <a:buNone/>
            </a:pPr>
            <a:r>
              <a:t/>
            </a:r>
            <a:endParaRPr/>
          </a:p>
        </p:txBody>
      </p:sp>
      <p:sp>
        <p:nvSpPr>
          <p:cNvPr id="150" name="Shape 150"/>
          <p:cNvSpPr txBox="1"/>
          <p:nvPr>
            <p:ph type="title"/>
          </p:nvPr>
        </p:nvSpPr>
        <p:spPr>
          <a:xfrm>
            <a:off x="291875" y="406900"/>
            <a:ext cx="3978000" cy="1388700"/>
          </a:xfrm>
          <a:prstGeom prst="rect">
            <a:avLst/>
          </a:prstGeom>
          <a:noFill/>
        </p:spPr>
        <p:txBody>
          <a:bodyPr anchorCtr="0" anchor="b" bIns="91425" lIns="91425" rIns="91425" tIns="91425"/>
          <a:lstStyle>
            <a:lvl1pPr lvl="0" algn="l">
              <a:lnSpc>
                <a:spcPct val="100000"/>
              </a:lnSpc>
              <a:spcBef>
                <a:spcPts val="0"/>
              </a:spcBef>
              <a:spcAft>
                <a:spcPts val="0"/>
              </a:spcAft>
              <a:buClr>
                <a:schemeClr val="dk1"/>
              </a:buClr>
              <a:buSzPct val="100000"/>
              <a:buNone/>
              <a:defRPr b="1" sz="3000">
                <a:solidFill>
                  <a:schemeClr val="dk1"/>
                </a:solidFill>
              </a:defRPr>
            </a:lvl1pPr>
            <a:lvl2pPr lvl="1" algn="l">
              <a:lnSpc>
                <a:spcPct val="100000"/>
              </a:lnSpc>
              <a:spcBef>
                <a:spcPts val="0"/>
              </a:spcBef>
              <a:spcAft>
                <a:spcPts val="0"/>
              </a:spcAft>
              <a:buClr>
                <a:schemeClr val="dk1"/>
              </a:buClr>
              <a:buSzPct val="100000"/>
              <a:buNone/>
              <a:defRPr b="1" sz="3000">
                <a:solidFill>
                  <a:schemeClr val="dk1"/>
                </a:solidFill>
              </a:defRPr>
            </a:lvl2pPr>
            <a:lvl3pPr lvl="2" algn="l">
              <a:lnSpc>
                <a:spcPct val="100000"/>
              </a:lnSpc>
              <a:spcBef>
                <a:spcPts val="0"/>
              </a:spcBef>
              <a:spcAft>
                <a:spcPts val="0"/>
              </a:spcAft>
              <a:buClr>
                <a:schemeClr val="dk1"/>
              </a:buClr>
              <a:buSzPct val="100000"/>
              <a:buNone/>
              <a:defRPr b="1" sz="3000">
                <a:solidFill>
                  <a:schemeClr val="dk1"/>
                </a:solidFill>
              </a:defRPr>
            </a:lvl3pPr>
            <a:lvl4pPr lvl="3" algn="l">
              <a:lnSpc>
                <a:spcPct val="100000"/>
              </a:lnSpc>
              <a:spcBef>
                <a:spcPts val="0"/>
              </a:spcBef>
              <a:spcAft>
                <a:spcPts val="0"/>
              </a:spcAft>
              <a:buClr>
                <a:schemeClr val="dk1"/>
              </a:buClr>
              <a:buSzPct val="100000"/>
              <a:buNone/>
              <a:defRPr b="1" sz="3000">
                <a:solidFill>
                  <a:schemeClr val="dk1"/>
                </a:solidFill>
              </a:defRPr>
            </a:lvl4pPr>
            <a:lvl5pPr lvl="4" algn="l">
              <a:lnSpc>
                <a:spcPct val="100000"/>
              </a:lnSpc>
              <a:spcBef>
                <a:spcPts val="0"/>
              </a:spcBef>
              <a:spcAft>
                <a:spcPts val="0"/>
              </a:spcAft>
              <a:buClr>
                <a:schemeClr val="dk1"/>
              </a:buClr>
              <a:buSzPct val="100000"/>
              <a:buNone/>
              <a:defRPr b="1" sz="3000">
                <a:solidFill>
                  <a:schemeClr val="dk1"/>
                </a:solidFill>
              </a:defRPr>
            </a:lvl5pPr>
            <a:lvl6pPr lvl="5" algn="l">
              <a:lnSpc>
                <a:spcPct val="100000"/>
              </a:lnSpc>
              <a:spcBef>
                <a:spcPts val="0"/>
              </a:spcBef>
              <a:spcAft>
                <a:spcPts val="0"/>
              </a:spcAft>
              <a:buClr>
                <a:schemeClr val="dk1"/>
              </a:buClr>
              <a:buSzPct val="100000"/>
              <a:buNone/>
              <a:defRPr b="1" sz="3000">
                <a:solidFill>
                  <a:schemeClr val="dk1"/>
                </a:solidFill>
              </a:defRPr>
            </a:lvl6pPr>
            <a:lvl7pPr lvl="6" algn="l">
              <a:lnSpc>
                <a:spcPct val="100000"/>
              </a:lnSpc>
              <a:spcBef>
                <a:spcPts val="0"/>
              </a:spcBef>
              <a:spcAft>
                <a:spcPts val="0"/>
              </a:spcAft>
              <a:buClr>
                <a:schemeClr val="dk1"/>
              </a:buClr>
              <a:buSzPct val="100000"/>
              <a:buNone/>
              <a:defRPr b="1" sz="3000">
                <a:solidFill>
                  <a:schemeClr val="dk1"/>
                </a:solidFill>
              </a:defRPr>
            </a:lvl7pPr>
            <a:lvl8pPr lvl="7" algn="l">
              <a:lnSpc>
                <a:spcPct val="100000"/>
              </a:lnSpc>
              <a:spcBef>
                <a:spcPts val="0"/>
              </a:spcBef>
              <a:spcAft>
                <a:spcPts val="0"/>
              </a:spcAft>
              <a:buClr>
                <a:schemeClr val="dk1"/>
              </a:buClr>
              <a:buSzPct val="100000"/>
              <a:buNone/>
              <a:defRPr b="1" sz="3000">
                <a:solidFill>
                  <a:schemeClr val="dk1"/>
                </a:solidFill>
              </a:defRPr>
            </a:lvl8pPr>
            <a:lvl9pPr lvl="8" algn="l">
              <a:lnSpc>
                <a:spcPct val="100000"/>
              </a:lnSpc>
              <a:spcBef>
                <a:spcPts val="0"/>
              </a:spcBef>
              <a:spcAft>
                <a:spcPts val="0"/>
              </a:spcAft>
              <a:buClr>
                <a:schemeClr val="dk1"/>
              </a:buClr>
              <a:buSzPct val="100000"/>
              <a:buNone/>
              <a:defRPr b="1" sz="3000">
                <a:solidFill>
                  <a:schemeClr val="dk1"/>
                </a:solidFill>
              </a:defRPr>
            </a:lvl9pPr>
          </a:lstStyle>
          <a:p/>
        </p:txBody>
      </p:sp>
      <p:sp>
        <p:nvSpPr>
          <p:cNvPr id="151" name="Shape 151"/>
          <p:cNvSpPr txBox="1"/>
          <p:nvPr>
            <p:ph idx="1" type="body"/>
          </p:nvPr>
        </p:nvSpPr>
        <p:spPr>
          <a:xfrm>
            <a:off x="291950" y="1854950"/>
            <a:ext cx="3978000" cy="2577000"/>
          </a:xfrm>
          <a:prstGeom prst="rect">
            <a:avLst/>
          </a:prstGeom>
          <a:noFill/>
        </p:spPr>
        <p:txBody>
          <a:bodyPr anchorCtr="0" anchor="t" bIns="91425" lIns="91425" rIns="91425" tIns="91425"/>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p:txBody>
      </p:sp>
      <p:sp>
        <p:nvSpPr>
          <p:cNvPr id="152" name="Shape 152"/>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3">
    <p:bg>
      <p:bgPr>
        <a:solidFill>
          <a:srgbClr val="FFFFFF"/>
        </a:solidFill>
      </p:bgPr>
    </p:bg>
    <p:spTree>
      <p:nvGrpSpPr>
        <p:cNvPr id="153" name="Shape 153"/>
        <p:cNvGrpSpPr/>
        <p:nvPr/>
      </p:nvGrpSpPr>
      <p:grpSpPr>
        <a:xfrm>
          <a:off x="0" y="0"/>
          <a:ext cx="0" cy="0"/>
          <a:chOff x="0" y="0"/>
          <a:chExt cx="0" cy="0"/>
        </a:xfrm>
      </p:grpSpPr>
      <p:sp>
        <p:nvSpPr>
          <p:cNvPr id="154" name="Shape 154"/>
          <p:cNvSpPr/>
          <p:nvPr/>
        </p:nvSpPr>
        <p:spPr>
          <a:xfrm>
            <a:off x="0" y="0"/>
            <a:ext cx="9144000" cy="51435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55" name="Shape 155"/>
          <p:cNvSpPr/>
          <p:nvPr/>
        </p:nvSpPr>
        <p:spPr>
          <a:xfrm>
            <a:off x="0" y="0"/>
            <a:ext cx="3512700" cy="5143500"/>
          </a:xfrm>
          <a:prstGeom prst="rect">
            <a:avLst/>
          </a:prstGeom>
          <a:solidFill>
            <a:srgbClr val="000000"/>
          </a:solidFill>
          <a:ln>
            <a:noFill/>
          </a:ln>
        </p:spPr>
        <p:txBody>
          <a:bodyPr anchorCtr="0" anchor="ctr" bIns="91425" lIns="91425" rIns="91425" tIns="91425">
            <a:noAutofit/>
          </a:bodyPr>
          <a:lstStyle/>
          <a:p>
            <a:pPr lvl="0">
              <a:spcBef>
                <a:spcPts val="0"/>
              </a:spcBef>
              <a:buNone/>
            </a:pPr>
            <a:r>
              <a:t/>
            </a:r>
            <a:endParaRPr/>
          </a:p>
        </p:txBody>
      </p:sp>
      <p:sp>
        <p:nvSpPr>
          <p:cNvPr id="156" name="Shape 156"/>
          <p:cNvSpPr txBox="1"/>
          <p:nvPr>
            <p:ph type="title"/>
          </p:nvPr>
        </p:nvSpPr>
        <p:spPr>
          <a:xfrm>
            <a:off x="311700" y="307825"/>
            <a:ext cx="2631900" cy="4316700"/>
          </a:xfrm>
          <a:prstGeom prst="rect">
            <a:avLst/>
          </a:prstGeom>
          <a:noFill/>
        </p:spPr>
        <p:txBody>
          <a:bodyPr anchorCtr="0" anchor="t" bIns="91425" lIns="91425" rIns="91425" tIns="91425"/>
          <a:lstStyle>
            <a:lvl1pPr lvl="0" algn="l">
              <a:lnSpc>
                <a:spcPct val="100000"/>
              </a:lnSpc>
              <a:spcBef>
                <a:spcPts val="0"/>
              </a:spcBef>
              <a:spcAft>
                <a:spcPts val="0"/>
              </a:spcAft>
              <a:buClr>
                <a:srgbClr val="FFFFFF"/>
              </a:buClr>
              <a:buSzPct val="100000"/>
              <a:buNone/>
              <a:defRPr sz="3000">
                <a:solidFill>
                  <a:srgbClr val="FFFFFF"/>
                </a:solidFill>
              </a:defRPr>
            </a:lvl1pPr>
            <a:lvl2pPr lvl="1" algn="l">
              <a:lnSpc>
                <a:spcPct val="100000"/>
              </a:lnSpc>
              <a:spcBef>
                <a:spcPts val="0"/>
              </a:spcBef>
              <a:spcAft>
                <a:spcPts val="0"/>
              </a:spcAft>
              <a:buClr>
                <a:srgbClr val="FFFFFF"/>
              </a:buClr>
              <a:buSzPct val="100000"/>
              <a:buNone/>
              <a:defRPr sz="3000">
                <a:solidFill>
                  <a:srgbClr val="FFFFFF"/>
                </a:solidFill>
              </a:defRPr>
            </a:lvl2pPr>
            <a:lvl3pPr lvl="2" algn="l">
              <a:lnSpc>
                <a:spcPct val="100000"/>
              </a:lnSpc>
              <a:spcBef>
                <a:spcPts val="0"/>
              </a:spcBef>
              <a:spcAft>
                <a:spcPts val="0"/>
              </a:spcAft>
              <a:buClr>
                <a:srgbClr val="FFFFFF"/>
              </a:buClr>
              <a:buSzPct val="100000"/>
              <a:buNone/>
              <a:defRPr sz="3000">
                <a:solidFill>
                  <a:srgbClr val="FFFFFF"/>
                </a:solidFill>
              </a:defRPr>
            </a:lvl3pPr>
            <a:lvl4pPr lvl="3" algn="l">
              <a:lnSpc>
                <a:spcPct val="100000"/>
              </a:lnSpc>
              <a:spcBef>
                <a:spcPts val="0"/>
              </a:spcBef>
              <a:spcAft>
                <a:spcPts val="0"/>
              </a:spcAft>
              <a:buClr>
                <a:srgbClr val="FFFFFF"/>
              </a:buClr>
              <a:buSzPct val="100000"/>
              <a:buNone/>
              <a:defRPr sz="3000">
                <a:solidFill>
                  <a:srgbClr val="FFFFFF"/>
                </a:solidFill>
              </a:defRPr>
            </a:lvl4pPr>
            <a:lvl5pPr lvl="4" algn="l">
              <a:lnSpc>
                <a:spcPct val="100000"/>
              </a:lnSpc>
              <a:spcBef>
                <a:spcPts val="0"/>
              </a:spcBef>
              <a:spcAft>
                <a:spcPts val="0"/>
              </a:spcAft>
              <a:buClr>
                <a:srgbClr val="FFFFFF"/>
              </a:buClr>
              <a:buSzPct val="100000"/>
              <a:buNone/>
              <a:defRPr sz="3000">
                <a:solidFill>
                  <a:srgbClr val="FFFFFF"/>
                </a:solidFill>
              </a:defRPr>
            </a:lvl5pPr>
            <a:lvl6pPr lvl="5" algn="l">
              <a:lnSpc>
                <a:spcPct val="100000"/>
              </a:lnSpc>
              <a:spcBef>
                <a:spcPts val="0"/>
              </a:spcBef>
              <a:spcAft>
                <a:spcPts val="0"/>
              </a:spcAft>
              <a:buClr>
                <a:srgbClr val="FFFFFF"/>
              </a:buClr>
              <a:buSzPct val="100000"/>
              <a:buNone/>
              <a:defRPr sz="3000">
                <a:solidFill>
                  <a:srgbClr val="FFFFFF"/>
                </a:solidFill>
              </a:defRPr>
            </a:lvl6pPr>
            <a:lvl7pPr lvl="6" algn="l">
              <a:lnSpc>
                <a:spcPct val="100000"/>
              </a:lnSpc>
              <a:spcBef>
                <a:spcPts val="0"/>
              </a:spcBef>
              <a:spcAft>
                <a:spcPts val="0"/>
              </a:spcAft>
              <a:buClr>
                <a:srgbClr val="FFFFFF"/>
              </a:buClr>
              <a:buSzPct val="100000"/>
              <a:buNone/>
              <a:defRPr sz="3000">
                <a:solidFill>
                  <a:srgbClr val="FFFFFF"/>
                </a:solidFill>
              </a:defRPr>
            </a:lvl7pPr>
            <a:lvl8pPr lvl="7" algn="l">
              <a:lnSpc>
                <a:spcPct val="100000"/>
              </a:lnSpc>
              <a:spcBef>
                <a:spcPts val="0"/>
              </a:spcBef>
              <a:spcAft>
                <a:spcPts val="0"/>
              </a:spcAft>
              <a:buClr>
                <a:srgbClr val="FFFFFF"/>
              </a:buClr>
              <a:buSzPct val="100000"/>
              <a:buNone/>
              <a:defRPr sz="3000">
                <a:solidFill>
                  <a:srgbClr val="FFFFFF"/>
                </a:solidFill>
              </a:defRPr>
            </a:lvl8pPr>
            <a:lvl9pPr lvl="8" algn="l">
              <a:lnSpc>
                <a:spcPct val="100000"/>
              </a:lnSpc>
              <a:spcBef>
                <a:spcPts val="0"/>
              </a:spcBef>
              <a:spcAft>
                <a:spcPts val="0"/>
              </a:spcAft>
              <a:buClr>
                <a:srgbClr val="FFFFFF"/>
              </a:buClr>
              <a:buSzPct val="100000"/>
              <a:buNone/>
              <a:defRPr sz="3000">
                <a:solidFill>
                  <a:srgbClr val="FFFFFF"/>
                </a:solidFill>
              </a:defRPr>
            </a:lvl9pPr>
          </a:lstStyle>
          <a:p/>
        </p:txBody>
      </p:sp>
      <p:sp>
        <p:nvSpPr>
          <p:cNvPr id="157" name="Shape 157"/>
          <p:cNvSpPr txBox="1"/>
          <p:nvPr>
            <p:ph idx="1" type="body"/>
          </p:nvPr>
        </p:nvSpPr>
        <p:spPr>
          <a:xfrm>
            <a:off x="4011825" y="364950"/>
            <a:ext cx="4850400" cy="4259700"/>
          </a:xfrm>
          <a:prstGeom prst="rect">
            <a:avLst/>
          </a:prstGeom>
          <a:noFill/>
        </p:spPr>
        <p:txBody>
          <a:bodyPr anchorCtr="0" anchor="t" bIns="91425" lIns="91425" rIns="91425" tIns="91425"/>
          <a:lstStyle>
            <a:lvl1pPr lvl="0" algn="l">
              <a:lnSpc>
                <a:spcPct val="115000"/>
              </a:lnSpc>
              <a:spcBef>
                <a:spcPts val="0"/>
              </a:spcBef>
              <a:spcAft>
                <a:spcPts val="1600"/>
              </a:spcAft>
              <a:buClr>
                <a:schemeClr val="dk2"/>
              </a:buClr>
              <a:buSzPct val="100000"/>
              <a:defRPr sz="18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p:txBody>
      </p:sp>
      <p:sp>
        <p:nvSpPr>
          <p:cNvPr id="158" name="Shape 158"/>
          <p:cNvSpPr txBox="1"/>
          <p:nvPr>
            <p:ph idx="12" type="sldNum"/>
          </p:nvPr>
        </p:nvSpPr>
        <p:spPr>
          <a:xfrm>
            <a:off x="8472457" y="4663216"/>
            <a:ext cx="548700" cy="393600"/>
          </a:xfrm>
          <a:prstGeom prst="rect">
            <a:avLst/>
          </a:prstGeom>
          <a:noFill/>
        </p:spPr>
        <p:txBody>
          <a:bodyPr anchorCtr="0" anchor="ctr" bIns="91425" lIns="91425" rIns="91425" tIns="91425">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www.thecanadianencyclopedia.ca/en/article/battle-of-ypres/" TargetMode="External"/><Relationship Id="rId4" Type="http://schemas.openxmlformats.org/officeDocument/2006/relationships/hyperlink" Target="http://www.alexander.com/" TargetMode="External"/><Relationship Id="rId5" Type="http://schemas.openxmlformats.org/officeDocument/2006/relationships/hyperlink" Target="https://en.wikipedia.org/wiki/Second_Battle_of_Ypres" TargetMode="External"/><Relationship Id="rId6" Type="http://schemas.openxmlformats.org/officeDocument/2006/relationships/hyperlink" Target="http://cjmorton.org/ww1service/ww1/overview/ypr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0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0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0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0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08.png"/><Relationship Id="rId4" Type="http://schemas.openxmlformats.org/officeDocument/2006/relationships/hyperlink" Target="https://en.wikipedia.org/wiki/German_Army_(German_Empire)" TargetMode="External"/><Relationship Id="rId5" Type="http://schemas.openxmlformats.org/officeDocument/2006/relationships/hyperlink" Target="https://en.wikipedia.org/wiki/Chlorin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01.png"/><Relationship Id="rId4" Type="http://schemas.openxmlformats.org/officeDocument/2006/relationships/image" Target="../media/image0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0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2795399"/>
            <a:ext cx="8520600" cy="1265100"/>
          </a:xfrm>
          <a:prstGeom prst="rect">
            <a:avLst/>
          </a:prstGeom>
        </p:spPr>
        <p:txBody>
          <a:bodyPr anchorCtr="0" anchor="b" bIns="91425" lIns="91425" rIns="91425" tIns="91425">
            <a:noAutofit/>
          </a:bodyPr>
          <a:lstStyle/>
          <a:p>
            <a:pPr lvl="0">
              <a:spcBef>
                <a:spcPts val="0"/>
              </a:spcBef>
              <a:buNone/>
            </a:pPr>
            <a:r>
              <a:rPr lang="en"/>
              <a:t>Second battle of Ypres</a:t>
            </a:r>
          </a:p>
        </p:txBody>
      </p:sp>
      <p:sp>
        <p:nvSpPr>
          <p:cNvPr id="164" name="Shape 164"/>
          <p:cNvSpPr txBox="1"/>
          <p:nvPr>
            <p:ph idx="1" type="subTitle"/>
          </p:nvPr>
        </p:nvSpPr>
        <p:spPr>
          <a:xfrm>
            <a:off x="311700" y="4123350"/>
            <a:ext cx="8520600" cy="456900"/>
          </a:xfrm>
          <a:prstGeom prst="rect">
            <a:avLst/>
          </a:prstGeom>
        </p:spPr>
        <p:txBody>
          <a:bodyPr anchorCtr="0" anchor="t" bIns="91425" lIns="91425" rIns="91425" tIns="91425">
            <a:noAutofit/>
          </a:bodyPr>
          <a:lstStyle/>
          <a:p>
            <a:pPr lvl="0">
              <a:spcBef>
                <a:spcPts val="0"/>
              </a:spcBef>
              <a:buNone/>
            </a:pPr>
            <a:r>
              <a:rPr lang="en"/>
              <a:t>Nina Sean Tara</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525275" y="462800"/>
            <a:ext cx="8520600" cy="572700"/>
          </a:xfrm>
          <a:prstGeom prst="rect">
            <a:avLst/>
          </a:prstGeom>
        </p:spPr>
        <p:txBody>
          <a:bodyPr anchorCtr="0" anchor="t" bIns="91425" lIns="91425" rIns="91425" tIns="91425">
            <a:noAutofit/>
          </a:bodyPr>
          <a:lstStyle/>
          <a:p>
            <a:pPr lvl="0">
              <a:spcBef>
                <a:spcPts val="0"/>
              </a:spcBef>
              <a:buNone/>
            </a:pPr>
            <a:r>
              <a:rPr b="1" lang="en" sz="2400" u="sng"/>
              <a:t>Reason of success or failure of the battle (Canada)</a:t>
            </a:r>
          </a:p>
        </p:txBody>
      </p:sp>
      <p:sp>
        <p:nvSpPr>
          <p:cNvPr id="230" name="Shape 230"/>
          <p:cNvSpPr txBox="1"/>
          <p:nvPr/>
        </p:nvSpPr>
        <p:spPr>
          <a:xfrm>
            <a:off x="560625" y="1228025"/>
            <a:ext cx="7955400" cy="3444000"/>
          </a:xfrm>
          <a:prstGeom prst="rect">
            <a:avLst/>
          </a:prstGeom>
          <a:noFill/>
          <a:ln>
            <a:noFill/>
          </a:ln>
        </p:spPr>
        <p:txBody>
          <a:bodyPr anchorCtr="0" anchor="t" bIns="91425" lIns="91425" rIns="91425" tIns="91425">
            <a:noAutofit/>
          </a:bodyPr>
          <a:lstStyle/>
          <a:p>
            <a:pPr indent="-342900" lvl="0" marL="457200" rtl="0">
              <a:spcBef>
                <a:spcPts val="0"/>
              </a:spcBef>
              <a:buSzPct val="100000"/>
              <a:buChar char="●"/>
            </a:pPr>
            <a:r>
              <a:rPr lang="en" sz="1800" u="sng"/>
              <a:t>Reason of success</a:t>
            </a:r>
            <a:r>
              <a:rPr lang="en" sz="1800"/>
              <a:t>: </a:t>
            </a:r>
          </a:p>
          <a:p>
            <a:pPr indent="-342900" lvl="0" marL="457200" rtl="0">
              <a:spcBef>
                <a:spcPts val="0"/>
              </a:spcBef>
              <a:buSzPct val="100000"/>
              <a:buChar char="-"/>
            </a:pPr>
            <a:r>
              <a:rPr lang="en" sz="1800"/>
              <a:t>Canada was a new country, first time joined in big battle → Young and powerful fighting spirit</a:t>
            </a:r>
          </a:p>
          <a:p>
            <a:pPr indent="-342900" lvl="0" marL="457200" rtl="0">
              <a:spcBef>
                <a:spcPts val="0"/>
              </a:spcBef>
              <a:buSzPct val="100000"/>
              <a:buChar char="-"/>
            </a:pPr>
            <a:r>
              <a:rPr lang="en" sz="1800"/>
              <a:t>Talented commanders</a:t>
            </a:r>
          </a:p>
          <a:p>
            <a:pPr lvl="0" rtl="0">
              <a:spcBef>
                <a:spcPts val="0"/>
              </a:spcBef>
              <a:buNone/>
            </a:pPr>
            <a:r>
              <a:t/>
            </a:r>
            <a:endParaRPr sz="1800"/>
          </a:p>
          <a:p>
            <a:pPr indent="-342900" lvl="0" marL="457200" rtl="0">
              <a:spcBef>
                <a:spcPts val="0"/>
              </a:spcBef>
              <a:buSzPct val="100000"/>
              <a:buChar char="●"/>
            </a:pPr>
            <a:r>
              <a:rPr lang="en" sz="1800" u="sng"/>
              <a:t>Reason of failure:</a:t>
            </a:r>
          </a:p>
          <a:p>
            <a:pPr indent="-342900" lvl="0" marL="457200" rtl="0">
              <a:spcBef>
                <a:spcPts val="0"/>
              </a:spcBef>
              <a:buSzPct val="100000"/>
              <a:buChar char="-"/>
            </a:pPr>
            <a:r>
              <a:rPr lang="en" sz="1800"/>
              <a:t>Lacked of fighting experiences</a:t>
            </a:r>
          </a:p>
          <a:p>
            <a:pPr indent="-342900" lvl="0" marL="457200" rtl="0">
              <a:spcBef>
                <a:spcPts val="0"/>
              </a:spcBef>
              <a:buSzPct val="100000"/>
              <a:buChar char="-"/>
            </a:pPr>
            <a:r>
              <a:rPr lang="en" sz="1800"/>
              <a:t>Unpreparation (poison gas)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references</a:t>
            </a:r>
          </a:p>
        </p:txBody>
      </p:sp>
      <p:sp>
        <p:nvSpPr>
          <p:cNvPr id="236" name="Shape 236"/>
          <p:cNvSpPr txBox="1"/>
          <p:nvPr/>
        </p:nvSpPr>
        <p:spPr>
          <a:xfrm>
            <a:off x="556875" y="1134075"/>
            <a:ext cx="7368000" cy="1641000"/>
          </a:xfrm>
          <a:prstGeom prst="rect">
            <a:avLst/>
          </a:prstGeom>
          <a:noFill/>
          <a:ln>
            <a:noFill/>
          </a:ln>
        </p:spPr>
        <p:txBody>
          <a:bodyPr anchorCtr="0" anchor="t" bIns="91425" lIns="91425" rIns="91425" tIns="91425">
            <a:noAutofit/>
          </a:bodyPr>
          <a:lstStyle/>
          <a:p>
            <a:pPr lvl="0">
              <a:spcBef>
                <a:spcPts val="0"/>
              </a:spcBef>
              <a:buNone/>
            </a:pPr>
            <a:r>
              <a:rPr lang="en" u="sng">
                <a:solidFill>
                  <a:schemeClr val="hlink"/>
                </a:solidFill>
                <a:hlinkClick r:id="rId3"/>
              </a:rPr>
              <a:t>http://www.thecanadianencyclopedia.ca/en/article/battle-of-ypres/</a:t>
            </a:r>
          </a:p>
          <a:p>
            <a:pPr lvl="0">
              <a:spcBef>
                <a:spcPts val="0"/>
              </a:spcBef>
              <a:buNone/>
            </a:pPr>
            <a:r>
              <a:rPr lang="en" u="sng">
                <a:solidFill>
                  <a:schemeClr val="hlink"/>
                </a:solidFill>
                <a:hlinkClick r:id="rId4"/>
              </a:rPr>
              <a:t>http://www.alexander.com/</a:t>
            </a:r>
          </a:p>
          <a:p>
            <a:pPr lvl="0">
              <a:spcBef>
                <a:spcPts val="0"/>
              </a:spcBef>
              <a:buNone/>
            </a:pPr>
            <a:r>
              <a:rPr lang="en" u="sng">
                <a:solidFill>
                  <a:schemeClr val="hlink"/>
                </a:solidFill>
                <a:hlinkClick r:id="rId5"/>
              </a:rPr>
              <a:t>https://en.wikipedia.org/wiki/Second_Battle_of_Ypres</a:t>
            </a:r>
          </a:p>
          <a:p>
            <a:pPr lvl="0">
              <a:spcBef>
                <a:spcPts val="0"/>
              </a:spcBef>
              <a:buNone/>
            </a:pPr>
            <a:r>
              <a:rPr lang="en" u="sng">
                <a:solidFill>
                  <a:schemeClr val="hlink"/>
                </a:solidFill>
                <a:hlinkClick r:id="rId6"/>
              </a:rPr>
              <a:t>http://cjmorton.org/ww1service/ww1/overview/ypres.html</a:t>
            </a:r>
          </a:p>
          <a:p>
            <a:pPr lvl="0">
              <a:spcBef>
                <a:spcPts val="0"/>
              </a:spcBef>
              <a:buNone/>
            </a:pPr>
            <a:r>
              <a:t/>
            </a:r>
            <a:endParaRPr/>
          </a:p>
        </p:txBody>
      </p:sp>
      <p:sp>
        <p:nvSpPr>
          <p:cNvPr id="237" name="Shape 237"/>
          <p:cNvSpPr txBox="1"/>
          <p:nvPr/>
        </p:nvSpPr>
        <p:spPr>
          <a:xfrm>
            <a:off x="404175" y="2581650"/>
            <a:ext cx="7673400" cy="1641000"/>
          </a:xfrm>
          <a:prstGeom prst="rect">
            <a:avLst/>
          </a:prstGeom>
          <a:noFill/>
          <a:ln>
            <a:noFill/>
          </a:ln>
        </p:spPr>
        <p:txBody>
          <a:bodyPr anchorCtr="0" anchor="t" bIns="91425" lIns="91425" rIns="91425" tIns="91425">
            <a:noAutofit/>
          </a:bodyPr>
          <a:lstStyle/>
          <a:p>
            <a:pPr lvl="0">
              <a:spcBef>
                <a:spcPts val="0"/>
              </a:spcBef>
              <a:buNone/>
            </a:pPr>
            <a:r>
              <a:rPr lang="en" sz="4500"/>
              <a:t>Thank you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idx="1" type="body"/>
          </p:nvPr>
        </p:nvSpPr>
        <p:spPr>
          <a:xfrm>
            <a:off x="371325" y="411375"/>
            <a:ext cx="7536000" cy="735600"/>
          </a:xfrm>
          <a:prstGeom prst="rect">
            <a:avLst/>
          </a:prstGeom>
        </p:spPr>
        <p:txBody>
          <a:bodyPr anchorCtr="0" anchor="t" bIns="91425" lIns="91425" rIns="91425" tIns="91425">
            <a:noAutofit/>
          </a:bodyPr>
          <a:lstStyle/>
          <a:p>
            <a:pPr lvl="0" rtl="0">
              <a:spcBef>
                <a:spcPts val="0"/>
              </a:spcBef>
              <a:spcAft>
                <a:spcPts val="0"/>
              </a:spcAft>
              <a:buClr>
                <a:schemeClr val="dk1"/>
              </a:buClr>
              <a:buSzPct val="45833"/>
              <a:buFont typeface="Arial"/>
              <a:buNone/>
            </a:pPr>
            <a:r>
              <a:rPr b="1" lang="en" sz="2400">
                <a:solidFill>
                  <a:srgbClr val="333333"/>
                </a:solidFill>
              </a:rPr>
              <a:t>Canadian Expeditionary Force</a:t>
            </a:r>
          </a:p>
          <a:p>
            <a:pPr lvl="0">
              <a:spcBef>
                <a:spcPts val="0"/>
              </a:spcBef>
              <a:buNone/>
            </a:pPr>
            <a:r>
              <a:t/>
            </a:r>
            <a:endParaRPr/>
          </a:p>
        </p:txBody>
      </p:sp>
      <p:pic>
        <p:nvPicPr>
          <p:cNvPr id="170" name="Shape 170"/>
          <p:cNvPicPr preferRelativeResize="0"/>
          <p:nvPr/>
        </p:nvPicPr>
        <p:blipFill>
          <a:blip r:embed="rId3">
            <a:alphaModFix/>
          </a:blip>
          <a:stretch>
            <a:fillRect/>
          </a:stretch>
        </p:blipFill>
        <p:spPr>
          <a:xfrm>
            <a:off x="193725" y="1094562"/>
            <a:ext cx="6096000" cy="3228975"/>
          </a:xfrm>
          <a:prstGeom prst="rect">
            <a:avLst/>
          </a:prstGeom>
          <a:noFill/>
          <a:ln>
            <a:noFill/>
          </a:ln>
        </p:spPr>
      </p:pic>
      <p:sp>
        <p:nvSpPr>
          <p:cNvPr id="171" name="Shape 171"/>
          <p:cNvSpPr txBox="1"/>
          <p:nvPr/>
        </p:nvSpPr>
        <p:spPr>
          <a:xfrm>
            <a:off x="6615850" y="1389025"/>
            <a:ext cx="2266500" cy="2886600"/>
          </a:xfrm>
          <a:prstGeom prst="rect">
            <a:avLst/>
          </a:prstGeom>
          <a:noFill/>
          <a:ln>
            <a:noFill/>
          </a:ln>
        </p:spPr>
        <p:txBody>
          <a:bodyPr anchorCtr="0" anchor="t" bIns="91425" lIns="91425" rIns="91425" tIns="91425">
            <a:noAutofit/>
          </a:bodyPr>
          <a:lstStyle/>
          <a:p>
            <a:pPr indent="0" lvl="0" marL="0" rtl="0">
              <a:lnSpc>
                <a:spcPct val="115000"/>
              </a:lnSpc>
              <a:spcBef>
                <a:spcPts val="0"/>
              </a:spcBef>
              <a:buNone/>
            </a:pPr>
            <a:r>
              <a:rPr lang="en" sz="1200">
                <a:solidFill>
                  <a:srgbClr val="252525"/>
                </a:solidFill>
                <a:highlight>
                  <a:srgbClr val="FFFFFF"/>
                </a:highlight>
              </a:rPr>
              <a:t>First major battle fought by Canadian troops in the First World War</a:t>
            </a:r>
          </a:p>
          <a:p>
            <a:pPr indent="0" lvl="0" marL="0" rtl="0">
              <a:lnSpc>
                <a:spcPct val="115000"/>
              </a:lnSpc>
              <a:spcBef>
                <a:spcPts val="0"/>
              </a:spcBef>
              <a:buNone/>
            </a:pPr>
            <a:r>
              <a:t/>
            </a:r>
            <a:endParaRPr sz="1200">
              <a:solidFill>
                <a:srgbClr val="252525"/>
              </a:solidFill>
              <a:highlight>
                <a:srgbClr val="FFFFFF"/>
              </a:highlight>
            </a:endParaRPr>
          </a:p>
          <a:p>
            <a:pPr indent="0" lvl="0" marL="0" rtl="0">
              <a:lnSpc>
                <a:spcPct val="115000"/>
              </a:lnSpc>
              <a:spcBef>
                <a:spcPts val="0"/>
              </a:spcBef>
              <a:buNone/>
            </a:pPr>
            <a:r>
              <a:rPr lang="en" sz="1200">
                <a:solidFill>
                  <a:srgbClr val="252525"/>
                </a:solidFill>
                <a:highlight>
                  <a:srgbClr val="FFFFFF"/>
                </a:highlight>
              </a:rPr>
              <a:t>More than 31,000 men volunteered </a:t>
            </a:r>
          </a:p>
          <a:p>
            <a:pPr indent="0" lvl="0" marL="0" rtl="0">
              <a:lnSpc>
                <a:spcPct val="115000"/>
              </a:lnSpc>
              <a:spcBef>
                <a:spcPts val="0"/>
              </a:spcBef>
              <a:buNone/>
            </a:pPr>
            <a:r>
              <a:t/>
            </a:r>
            <a:endParaRPr sz="1200">
              <a:solidFill>
                <a:srgbClr val="252525"/>
              </a:solidFill>
              <a:highlight>
                <a:srgbClr val="FFFFFF"/>
              </a:highlight>
            </a:endParaRPr>
          </a:p>
          <a:p>
            <a:pPr indent="-69850" lvl="0" marL="0" rtl="0">
              <a:lnSpc>
                <a:spcPct val="115000"/>
              </a:lnSpc>
              <a:spcBef>
                <a:spcPts val="0"/>
              </a:spcBef>
              <a:buClr>
                <a:schemeClr val="dk1"/>
              </a:buClr>
              <a:buSzPct val="91666"/>
              <a:buFont typeface="Arial"/>
              <a:buNone/>
            </a:pPr>
            <a:r>
              <a:rPr lang="en" sz="1200">
                <a:solidFill>
                  <a:srgbClr val="252525"/>
                </a:solidFill>
                <a:highlight>
                  <a:srgbClr val="FFFFFF"/>
                </a:highlight>
              </a:rPr>
              <a:t>Training period in England from october 1914 and arrived  in France in February the next year.</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474475" y="450125"/>
            <a:ext cx="3163200" cy="2062200"/>
          </a:xfrm>
          <a:prstGeom prst="rect">
            <a:avLst/>
          </a:prstGeom>
        </p:spPr>
        <p:txBody>
          <a:bodyPr anchorCtr="0" anchor="t" bIns="91425" lIns="91425" rIns="91425" tIns="91425">
            <a:noAutofit/>
          </a:bodyPr>
          <a:lstStyle/>
          <a:p>
            <a:pPr lvl="0">
              <a:spcBef>
                <a:spcPts val="0"/>
              </a:spcBef>
              <a:buNone/>
            </a:pPr>
            <a:r>
              <a:rPr lang="en"/>
              <a:t>Outline of 2nd Battle of Ypres</a:t>
            </a:r>
          </a:p>
        </p:txBody>
      </p:sp>
      <p:sp>
        <p:nvSpPr>
          <p:cNvPr id="177" name="Shape 177"/>
          <p:cNvSpPr txBox="1"/>
          <p:nvPr>
            <p:ph idx="1" type="body"/>
          </p:nvPr>
        </p:nvSpPr>
        <p:spPr>
          <a:xfrm>
            <a:off x="3886975" y="514050"/>
            <a:ext cx="4863000" cy="4115400"/>
          </a:xfrm>
          <a:prstGeom prst="rect">
            <a:avLst/>
          </a:prstGeom>
        </p:spPr>
        <p:txBody>
          <a:bodyPr anchorCtr="0" anchor="t" bIns="91425" lIns="91425" rIns="91425" tIns="91425">
            <a:noAutofit/>
          </a:bodyPr>
          <a:lstStyle/>
          <a:p>
            <a:pPr lvl="0">
              <a:spcBef>
                <a:spcPts val="0"/>
              </a:spcBef>
              <a:buNone/>
            </a:pPr>
            <a:r>
              <a:rPr b="1" lang="en"/>
              <a:t>Who</a:t>
            </a:r>
            <a:r>
              <a:rPr lang="en"/>
              <a:t>: German Fourth Army fought against </a:t>
            </a:r>
            <a:r>
              <a:rPr lang="en"/>
              <a:t>French, </a:t>
            </a:r>
            <a:r>
              <a:rPr lang="en"/>
              <a:t>British Second Army (Canada).</a:t>
            </a:r>
          </a:p>
          <a:p>
            <a:pPr lvl="0">
              <a:spcBef>
                <a:spcPts val="0"/>
              </a:spcBef>
              <a:buNone/>
            </a:pPr>
            <a:r>
              <a:rPr b="1" lang="en"/>
              <a:t>What</a:t>
            </a:r>
            <a:r>
              <a:rPr lang="en"/>
              <a:t>: German army used poison gas effectively in battle for the first time in history.</a:t>
            </a:r>
          </a:p>
          <a:p>
            <a:pPr lvl="0">
              <a:spcBef>
                <a:spcPts val="0"/>
              </a:spcBef>
              <a:buNone/>
            </a:pPr>
            <a:r>
              <a:rPr b="1" lang="en"/>
              <a:t>Where</a:t>
            </a:r>
            <a:r>
              <a:rPr lang="en"/>
              <a:t>: Ypres Salient, Flanders.</a:t>
            </a:r>
          </a:p>
          <a:p>
            <a:pPr lvl="0">
              <a:spcBef>
                <a:spcPts val="0"/>
              </a:spcBef>
              <a:buNone/>
            </a:pPr>
            <a:r>
              <a:rPr b="1" lang="en"/>
              <a:t>When</a:t>
            </a:r>
            <a:r>
              <a:rPr lang="en"/>
              <a:t>: April 22nd to May 25th, 1915</a:t>
            </a:r>
          </a:p>
          <a:p>
            <a:pPr lvl="0">
              <a:spcBef>
                <a:spcPts val="0"/>
              </a:spcBef>
              <a:buNone/>
            </a:pPr>
            <a:r>
              <a:rPr b="1" lang="en"/>
              <a:t>Why</a:t>
            </a:r>
            <a:r>
              <a:rPr lang="en"/>
              <a:t>: The German army had a goal to eliminate the Ypres Salient, in order to allow them to threaten the channel ports.</a:t>
            </a:r>
          </a:p>
          <a:p>
            <a:pPr lvl="0">
              <a:spcBef>
                <a:spcPts val="0"/>
              </a:spcBef>
              <a:buNone/>
            </a:pPr>
            <a:r>
              <a:rPr lang="en"/>
              <a:t> </a:t>
            </a:r>
          </a:p>
        </p:txBody>
      </p:sp>
      <p:pic>
        <p:nvPicPr>
          <p:cNvPr id="178" name="Shape 178"/>
          <p:cNvPicPr preferRelativeResize="0"/>
          <p:nvPr/>
        </p:nvPicPr>
        <p:blipFill>
          <a:blip r:embed="rId3">
            <a:alphaModFix/>
          </a:blip>
          <a:stretch>
            <a:fillRect/>
          </a:stretch>
        </p:blipFill>
        <p:spPr>
          <a:xfrm>
            <a:off x="417000" y="1566391"/>
            <a:ext cx="3412500" cy="2508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pic>
        <p:nvPicPr>
          <p:cNvPr id="183" name="Shape 183"/>
          <p:cNvPicPr preferRelativeResize="0"/>
          <p:nvPr/>
        </p:nvPicPr>
        <p:blipFill rotWithShape="1">
          <a:blip r:embed="rId3">
            <a:alphaModFix/>
          </a:blip>
          <a:srcRect b="0" l="416" r="426" t="0"/>
          <a:stretch/>
        </p:blipFill>
        <p:spPr>
          <a:xfrm>
            <a:off x="5244250" y="1386100"/>
            <a:ext cx="3232597" cy="2384200"/>
          </a:xfrm>
          <a:prstGeom prst="rect">
            <a:avLst/>
          </a:prstGeom>
          <a:noFill/>
          <a:ln cap="flat" cmpd="dbl" w="76200">
            <a:solidFill>
              <a:schemeClr val="lt1"/>
            </a:solidFill>
            <a:prstDash val="solid"/>
            <a:miter/>
            <a:headEnd len="med" w="med" type="none"/>
            <a:tailEnd len="med" w="med" type="none"/>
          </a:ln>
        </p:spPr>
      </p:pic>
      <p:sp>
        <p:nvSpPr>
          <p:cNvPr id="184" name="Shape 184"/>
          <p:cNvSpPr txBox="1"/>
          <p:nvPr>
            <p:ph type="title"/>
          </p:nvPr>
        </p:nvSpPr>
        <p:spPr>
          <a:xfrm>
            <a:off x="291875" y="406900"/>
            <a:ext cx="3978000" cy="1388700"/>
          </a:xfrm>
          <a:prstGeom prst="rect">
            <a:avLst/>
          </a:prstGeom>
        </p:spPr>
        <p:txBody>
          <a:bodyPr anchorCtr="0" anchor="b" bIns="91425" lIns="91425" rIns="91425" tIns="91425">
            <a:noAutofit/>
          </a:bodyPr>
          <a:lstStyle/>
          <a:p>
            <a:pPr lvl="0">
              <a:spcBef>
                <a:spcPts val="0"/>
              </a:spcBef>
              <a:buNone/>
            </a:pPr>
            <a:r>
              <a:rPr lang="en"/>
              <a:t>Significant events</a:t>
            </a:r>
          </a:p>
        </p:txBody>
      </p:sp>
      <p:sp>
        <p:nvSpPr>
          <p:cNvPr id="185" name="Shape 185"/>
          <p:cNvSpPr txBox="1"/>
          <p:nvPr>
            <p:ph idx="1" type="body"/>
          </p:nvPr>
        </p:nvSpPr>
        <p:spPr>
          <a:xfrm>
            <a:off x="291950" y="1854950"/>
            <a:ext cx="3978000" cy="2577000"/>
          </a:xfrm>
          <a:prstGeom prst="rect">
            <a:avLst/>
          </a:prstGeom>
        </p:spPr>
        <p:txBody>
          <a:bodyPr anchorCtr="0" anchor="t" bIns="91425" lIns="91425" rIns="91425" tIns="91425">
            <a:noAutofit/>
          </a:bodyPr>
          <a:lstStyle/>
          <a:p>
            <a:pPr indent="-228600" lvl="0" marL="457200" rtl="0">
              <a:spcBef>
                <a:spcPts val="0"/>
              </a:spcBef>
              <a:buChar char="●"/>
            </a:pPr>
            <a:r>
              <a:rPr b="1" i="1" lang="en" u="sng"/>
              <a:t>First major battle</a:t>
            </a:r>
            <a:r>
              <a:rPr lang="en"/>
              <a:t> fought by Canadian troops.</a:t>
            </a:r>
          </a:p>
          <a:p>
            <a:pPr indent="-228600" lvl="0" marL="457200" rtl="0">
              <a:spcBef>
                <a:spcPts val="0"/>
              </a:spcBef>
              <a:buChar char="●"/>
            </a:pPr>
            <a:r>
              <a:rPr b="1" i="1" lang="en" u="sng"/>
              <a:t>First time</a:t>
            </a:r>
            <a:r>
              <a:rPr lang="en"/>
              <a:t> a former colony (Canada) defeated a European Empires (German)</a:t>
            </a:r>
          </a:p>
          <a:p>
            <a:pPr indent="-228600" lvl="0" marL="457200" rtl="0">
              <a:spcBef>
                <a:spcPts val="0"/>
              </a:spcBef>
              <a:buChar char="●"/>
            </a:pPr>
            <a:r>
              <a:rPr lang="en"/>
              <a:t>In Flanders Fields was written 20 min during this battle, John McCrae.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pic>
        <p:nvPicPr>
          <p:cNvPr id="190" name="Shape 190"/>
          <p:cNvPicPr preferRelativeResize="0"/>
          <p:nvPr/>
        </p:nvPicPr>
        <p:blipFill rotWithShape="1">
          <a:blip r:embed="rId3">
            <a:alphaModFix amt="60000"/>
          </a:blip>
          <a:srcRect b="0" l="31117" r="31117" t="0"/>
          <a:stretch/>
        </p:blipFill>
        <p:spPr>
          <a:xfrm>
            <a:off x="0" y="0"/>
            <a:ext cx="3512599" cy="5143496"/>
          </a:xfrm>
          <a:prstGeom prst="rect">
            <a:avLst/>
          </a:prstGeom>
          <a:noFill/>
          <a:ln>
            <a:noFill/>
          </a:ln>
        </p:spPr>
      </p:pic>
      <p:sp>
        <p:nvSpPr>
          <p:cNvPr id="191" name="Shape 191"/>
          <p:cNvSpPr txBox="1"/>
          <p:nvPr>
            <p:ph type="title"/>
          </p:nvPr>
        </p:nvSpPr>
        <p:spPr>
          <a:xfrm>
            <a:off x="311700" y="1055900"/>
            <a:ext cx="2602500" cy="3568500"/>
          </a:xfrm>
          <a:prstGeom prst="rect">
            <a:avLst/>
          </a:prstGeom>
        </p:spPr>
        <p:txBody>
          <a:bodyPr anchorCtr="0" anchor="t" bIns="91425" lIns="91425" rIns="91425" tIns="91425">
            <a:noAutofit/>
          </a:bodyPr>
          <a:lstStyle/>
          <a:p>
            <a:pPr lvl="0">
              <a:spcBef>
                <a:spcPts val="0"/>
              </a:spcBef>
              <a:buNone/>
            </a:pPr>
            <a:r>
              <a:rPr lang="en"/>
              <a:t>Significance of the battle in term of the overall war</a:t>
            </a:r>
          </a:p>
        </p:txBody>
      </p:sp>
      <p:sp>
        <p:nvSpPr>
          <p:cNvPr id="192" name="Shape 192"/>
          <p:cNvSpPr txBox="1"/>
          <p:nvPr>
            <p:ph idx="1" type="body"/>
          </p:nvPr>
        </p:nvSpPr>
        <p:spPr>
          <a:xfrm>
            <a:off x="4011825" y="364950"/>
            <a:ext cx="4850400" cy="4259700"/>
          </a:xfrm>
          <a:prstGeom prst="rect">
            <a:avLst/>
          </a:prstGeom>
        </p:spPr>
        <p:txBody>
          <a:bodyPr anchorCtr="0" anchor="t" bIns="91425" lIns="91425" rIns="91425" tIns="91425">
            <a:noAutofit/>
          </a:bodyPr>
          <a:lstStyle/>
          <a:p>
            <a:pPr indent="-228600" lvl="0" marL="457200" rtl="0">
              <a:spcBef>
                <a:spcPts val="0"/>
              </a:spcBef>
              <a:buChar char="●"/>
            </a:pPr>
            <a:r>
              <a:rPr lang="en"/>
              <a:t>First time Germans had successfully used chemical weapons on a large scale on the Western Front. They would continue to do so for the rest of the war.</a:t>
            </a:r>
          </a:p>
          <a:p>
            <a:pPr indent="-228600" lvl="0" marL="457200" rtl="0">
              <a:spcBef>
                <a:spcPts val="0"/>
              </a:spcBef>
              <a:buChar char="●"/>
            </a:pPr>
            <a:r>
              <a:rPr lang="en"/>
              <a:t>Following these battles, the British and French started developing their own chemical weapons and gas masks.</a:t>
            </a:r>
          </a:p>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525275" y="3916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Cost of Ypres#2</a:t>
            </a:r>
          </a:p>
        </p:txBody>
      </p:sp>
      <p:sp>
        <p:nvSpPr>
          <p:cNvPr id="198" name="Shape 198"/>
          <p:cNvSpPr txBox="1"/>
          <p:nvPr/>
        </p:nvSpPr>
        <p:spPr>
          <a:xfrm>
            <a:off x="453825" y="1192400"/>
            <a:ext cx="3612900" cy="2473800"/>
          </a:xfrm>
          <a:prstGeom prst="rect">
            <a:avLst/>
          </a:prstGeom>
          <a:noFill/>
          <a:ln>
            <a:noFill/>
          </a:ln>
        </p:spPr>
        <p:txBody>
          <a:bodyPr anchorCtr="0" anchor="t" bIns="91425" lIns="91425" rIns="91425" tIns="91425">
            <a:noAutofit/>
          </a:bodyPr>
          <a:lstStyle/>
          <a:p>
            <a:pPr indent="-228600" lvl="0" marL="457200" rtl="0">
              <a:spcBef>
                <a:spcPts val="0"/>
              </a:spcBef>
              <a:buChar char="●"/>
            </a:pPr>
            <a:r>
              <a:rPr lang="en"/>
              <a:t>It has been estimated that the Germans used 68,000 tons of gas against Allied soldiers. This was more than the French Army (36,000) and the British Army (25,000)</a:t>
            </a:r>
          </a:p>
          <a:p>
            <a:pPr indent="-228600" lvl="0" marL="457200" rtl="0">
              <a:spcBef>
                <a:spcPts val="0"/>
              </a:spcBef>
              <a:buChar char="●"/>
            </a:pPr>
            <a:r>
              <a:rPr lang="en"/>
              <a:t>6,000 Canada’s casualties, 2000 dead</a:t>
            </a:r>
          </a:p>
          <a:p>
            <a:pPr indent="-228600" lvl="0" marL="457200" rtl="0">
              <a:spcBef>
                <a:spcPts val="0"/>
              </a:spcBef>
              <a:buChar char="●"/>
            </a:pPr>
            <a:r>
              <a:rPr lang="en"/>
              <a:t>59,000 British casualties</a:t>
            </a:r>
          </a:p>
          <a:p>
            <a:pPr lvl="0">
              <a:spcBef>
                <a:spcPts val="0"/>
              </a:spcBef>
              <a:buNone/>
            </a:pPr>
            <a:r>
              <a:t/>
            </a:r>
            <a:endParaRPr/>
          </a:p>
        </p:txBody>
      </p:sp>
      <p:sp>
        <p:nvSpPr>
          <p:cNvPr id="199" name="Shape 199"/>
          <p:cNvSpPr txBox="1"/>
          <p:nvPr/>
        </p:nvSpPr>
        <p:spPr>
          <a:xfrm>
            <a:off x="525275" y="3434925"/>
            <a:ext cx="8071200" cy="1610700"/>
          </a:xfrm>
          <a:prstGeom prst="rect">
            <a:avLst/>
          </a:prstGeom>
          <a:noFill/>
          <a:ln>
            <a:noFill/>
          </a:ln>
        </p:spPr>
        <p:txBody>
          <a:bodyPr anchorCtr="0" anchor="t" bIns="91425" lIns="91425" rIns="91425" tIns="91425">
            <a:noAutofit/>
          </a:bodyPr>
          <a:lstStyle/>
          <a:p>
            <a:pPr lvl="0">
              <a:spcBef>
                <a:spcPts val="0"/>
              </a:spcBef>
              <a:buNone/>
            </a:pPr>
            <a:r>
              <a:rPr b="1" lang="en" sz="1800"/>
              <a:t>Outcome: The French and Canadian troops were forced to retreat and over 6,000 Canadians lost their lives.</a:t>
            </a:r>
          </a:p>
        </p:txBody>
      </p:sp>
      <p:pic>
        <p:nvPicPr>
          <p:cNvPr id="200" name="Shape 200"/>
          <p:cNvPicPr preferRelativeResize="0"/>
          <p:nvPr/>
        </p:nvPicPr>
        <p:blipFill>
          <a:blip r:embed="rId3">
            <a:alphaModFix/>
          </a:blip>
          <a:stretch>
            <a:fillRect/>
          </a:stretch>
        </p:blipFill>
        <p:spPr>
          <a:xfrm>
            <a:off x="4424175" y="391625"/>
            <a:ext cx="4577999" cy="2537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311700" y="445025"/>
            <a:ext cx="8520600" cy="730800"/>
          </a:xfrm>
          <a:prstGeom prst="rect">
            <a:avLst/>
          </a:prstGeom>
        </p:spPr>
        <p:txBody>
          <a:bodyPr anchorCtr="0" anchor="t" bIns="91425" lIns="91425" rIns="91425" tIns="91425">
            <a:noAutofit/>
          </a:bodyPr>
          <a:lstStyle/>
          <a:p>
            <a:pPr lvl="0" rtl="0">
              <a:lnSpc>
                <a:spcPct val="160000"/>
              </a:lnSpc>
              <a:spcBef>
                <a:spcPts val="400"/>
              </a:spcBef>
              <a:buClr>
                <a:schemeClr val="dk1"/>
              </a:buClr>
              <a:buSzPct val="45833"/>
              <a:buFont typeface="Arial"/>
              <a:buNone/>
            </a:pPr>
            <a:r>
              <a:rPr b="1" lang="en" sz="2400">
                <a:solidFill>
                  <a:srgbClr val="252525"/>
                </a:solidFill>
                <a:highlight>
                  <a:srgbClr val="FFFFFF"/>
                </a:highlight>
              </a:rPr>
              <a:t>Battle of Gravenstafel Ridge (22–23 April 1915)</a:t>
            </a:r>
          </a:p>
        </p:txBody>
      </p:sp>
      <p:pic>
        <p:nvPicPr>
          <p:cNvPr id="206" name="Shape 206"/>
          <p:cNvPicPr preferRelativeResize="0"/>
          <p:nvPr/>
        </p:nvPicPr>
        <p:blipFill>
          <a:blip r:embed="rId3">
            <a:alphaModFix/>
          </a:blip>
          <a:stretch>
            <a:fillRect/>
          </a:stretch>
        </p:blipFill>
        <p:spPr>
          <a:xfrm>
            <a:off x="0" y="1108125"/>
            <a:ext cx="4262024" cy="3977275"/>
          </a:xfrm>
          <a:prstGeom prst="rect">
            <a:avLst/>
          </a:prstGeom>
          <a:noFill/>
          <a:ln>
            <a:noFill/>
          </a:ln>
        </p:spPr>
      </p:pic>
      <p:sp>
        <p:nvSpPr>
          <p:cNvPr id="207" name="Shape 207"/>
          <p:cNvSpPr txBox="1"/>
          <p:nvPr/>
        </p:nvSpPr>
        <p:spPr>
          <a:xfrm>
            <a:off x="4484825" y="1214675"/>
            <a:ext cx="4542900" cy="1637100"/>
          </a:xfrm>
          <a:prstGeom prst="rect">
            <a:avLst/>
          </a:prstGeom>
          <a:noFill/>
          <a:ln>
            <a:noFill/>
          </a:ln>
        </p:spPr>
        <p:txBody>
          <a:bodyPr anchorCtr="0" anchor="t" bIns="91425" lIns="91425" rIns="91425" tIns="91425">
            <a:noAutofit/>
          </a:bodyPr>
          <a:lstStyle/>
          <a:p>
            <a:pPr indent="-69850" lvl="0" marL="0" rtl="0">
              <a:lnSpc>
                <a:spcPct val="115000"/>
              </a:lnSpc>
              <a:spcBef>
                <a:spcPts val="0"/>
              </a:spcBef>
              <a:buClr>
                <a:schemeClr val="dk1"/>
              </a:buClr>
              <a:buFont typeface="Arial"/>
              <a:buNone/>
            </a:pPr>
            <a:r>
              <a:rPr lang="en">
                <a:solidFill>
                  <a:srgbClr val="252525"/>
                </a:solidFill>
                <a:highlight>
                  <a:srgbClr val="FFFFFF"/>
                </a:highlight>
              </a:rPr>
              <a:t>In the hamlet of Gravenstafel at about 5:00 p.m. on 22 April, the </a:t>
            </a:r>
            <a:r>
              <a:rPr lang="en">
                <a:solidFill>
                  <a:srgbClr val="252525"/>
                </a:solidFill>
                <a:highlight>
                  <a:srgbClr val="FFFFFF"/>
                </a:highlight>
                <a:hlinkClick r:id="rId4"/>
              </a:rPr>
              <a:t>German Army</a:t>
            </a:r>
            <a:r>
              <a:rPr lang="en">
                <a:solidFill>
                  <a:srgbClr val="252525"/>
                </a:solidFill>
                <a:highlight>
                  <a:srgbClr val="FFFFFF"/>
                </a:highlight>
              </a:rPr>
              <a:t> released 168 long tons (171 t) of </a:t>
            </a:r>
            <a:r>
              <a:rPr lang="en">
                <a:solidFill>
                  <a:srgbClr val="252525"/>
                </a:solidFill>
                <a:highlight>
                  <a:srgbClr val="FFFFFF"/>
                </a:highlight>
                <a:hlinkClick r:id="rId5"/>
              </a:rPr>
              <a:t>chlorine</a:t>
            </a:r>
            <a:r>
              <a:rPr lang="en">
                <a:solidFill>
                  <a:srgbClr val="252525"/>
                </a:solidFill>
                <a:highlight>
                  <a:srgbClr val="FFFFFF"/>
                </a:highlight>
              </a:rPr>
              <a:t> gas over a 6.5 km (4.0 mi) front on the line . </a:t>
            </a:r>
          </a:p>
          <a:p>
            <a:pPr lvl="0" rtl="0">
              <a:lnSpc>
                <a:spcPct val="115000"/>
              </a:lnSpc>
              <a:spcBef>
                <a:spcPts val="0"/>
              </a:spcBef>
              <a:buClr>
                <a:schemeClr val="dk1"/>
              </a:buClr>
              <a:buFont typeface="Arial"/>
              <a:buNone/>
            </a:pPr>
            <a:r>
              <a:rPr lang="en">
                <a:solidFill>
                  <a:srgbClr val="252525"/>
                </a:solidFill>
                <a:highlight>
                  <a:srgbClr val="FFFFFF"/>
                </a:highlight>
              </a:rPr>
              <a:t>The French troops in the path of the gas cloud sustained about 6,000 casualties. Many died within ten minutes , and many more were blinded.</a:t>
            </a:r>
          </a:p>
        </p:txBody>
      </p:sp>
      <p:sp>
        <p:nvSpPr>
          <p:cNvPr id="208" name="Shape 208"/>
          <p:cNvSpPr txBox="1"/>
          <p:nvPr/>
        </p:nvSpPr>
        <p:spPr>
          <a:xfrm>
            <a:off x="4480025" y="3055100"/>
            <a:ext cx="4552500" cy="1782300"/>
          </a:xfrm>
          <a:prstGeom prst="rect">
            <a:avLst/>
          </a:prstGeom>
          <a:noFill/>
          <a:ln>
            <a:noFill/>
          </a:ln>
        </p:spPr>
        <p:txBody>
          <a:bodyPr anchorCtr="0" anchor="t" bIns="91425" lIns="91425" rIns="91425" tIns="91425">
            <a:noAutofit/>
          </a:bodyPr>
          <a:lstStyle/>
          <a:p>
            <a:pPr indent="-69850" lvl="0" marL="0" rtl="0">
              <a:lnSpc>
                <a:spcPct val="115000"/>
              </a:lnSpc>
              <a:spcBef>
                <a:spcPts val="0"/>
              </a:spcBef>
              <a:buClr>
                <a:schemeClr val="dk1"/>
              </a:buClr>
              <a:buFont typeface="Arial"/>
              <a:buNone/>
            </a:pPr>
            <a:r>
              <a:rPr lang="en">
                <a:solidFill>
                  <a:srgbClr val="252525"/>
                </a:solidFill>
                <a:highlight>
                  <a:srgbClr val="FFFFFF"/>
                </a:highlight>
              </a:rPr>
              <a:t>German troops carried 5,730 gas cylinders, weighing 90 pounds (41 kg) each, to the front by hand. The cylinders, opened by hand, relied on the prevailing wind to carry the gas towards enemy lines. Because of this method of dispersal, a large number of German soldiers were injured or killed while carrying out the attack.</a:t>
            </a:r>
          </a:p>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pic>
        <p:nvPicPr>
          <p:cNvPr id="213" name="Shape 213"/>
          <p:cNvPicPr preferRelativeResize="0"/>
          <p:nvPr/>
        </p:nvPicPr>
        <p:blipFill>
          <a:blip r:embed="rId3">
            <a:alphaModFix/>
          </a:blip>
          <a:stretch>
            <a:fillRect/>
          </a:stretch>
        </p:blipFill>
        <p:spPr>
          <a:xfrm>
            <a:off x="280900" y="3122900"/>
            <a:ext cx="1520775" cy="2020599"/>
          </a:xfrm>
          <a:prstGeom prst="rect">
            <a:avLst/>
          </a:prstGeom>
          <a:noFill/>
          <a:ln>
            <a:noFill/>
          </a:ln>
        </p:spPr>
      </p:pic>
      <p:sp>
        <p:nvSpPr>
          <p:cNvPr id="214" name="Shape 214"/>
          <p:cNvSpPr txBox="1"/>
          <p:nvPr/>
        </p:nvSpPr>
        <p:spPr>
          <a:xfrm>
            <a:off x="280900" y="885300"/>
            <a:ext cx="4746300" cy="1859700"/>
          </a:xfrm>
          <a:prstGeom prst="rect">
            <a:avLst/>
          </a:prstGeom>
          <a:noFill/>
          <a:ln>
            <a:noFill/>
          </a:ln>
        </p:spPr>
        <p:txBody>
          <a:bodyPr anchorCtr="0" anchor="t" bIns="91425" lIns="91425" rIns="91425" tIns="91425">
            <a:noAutofit/>
          </a:bodyPr>
          <a:lstStyle/>
          <a:p>
            <a:pPr indent="387350" lvl="0" rtl="0">
              <a:lnSpc>
                <a:spcPct val="115000"/>
              </a:lnSpc>
              <a:spcBef>
                <a:spcPts val="0"/>
              </a:spcBef>
              <a:buClr>
                <a:schemeClr val="dk1"/>
              </a:buClr>
              <a:buFont typeface="Arial"/>
              <a:buNone/>
            </a:pPr>
            <a:r>
              <a:rPr lang="en">
                <a:solidFill>
                  <a:srgbClr val="252525"/>
                </a:solidFill>
                <a:highlight>
                  <a:srgbClr val="FFFFFF"/>
                </a:highlight>
              </a:rPr>
              <a:t>soldiers preferred to use a handkerchief, sock or flannel body-belt, dampened with a sodium-bicarbonate solution and tied across the mouth and nose, until the gas passed.Soldiers found it difficult to fight like this. By July 1915, soldiers received efficient gas masks and anti-asphyxiation respirators.</a:t>
            </a:r>
          </a:p>
        </p:txBody>
      </p:sp>
      <p:sp>
        <p:nvSpPr>
          <p:cNvPr id="215" name="Shape 215"/>
          <p:cNvSpPr txBox="1"/>
          <p:nvPr/>
        </p:nvSpPr>
        <p:spPr>
          <a:xfrm>
            <a:off x="87175" y="139500"/>
            <a:ext cx="6315600" cy="745800"/>
          </a:xfrm>
          <a:prstGeom prst="rect">
            <a:avLst/>
          </a:prstGeom>
          <a:noFill/>
          <a:ln>
            <a:noFill/>
          </a:ln>
        </p:spPr>
        <p:txBody>
          <a:bodyPr anchorCtr="0" anchor="t" bIns="91425" lIns="91425" rIns="91425" tIns="91425">
            <a:noAutofit/>
          </a:bodyPr>
          <a:lstStyle/>
          <a:p>
            <a:pPr lvl="0" rtl="0">
              <a:lnSpc>
                <a:spcPct val="160000"/>
              </a:lnSpc>
              <a:spcBef>
                <a:spcPts val="400"/>
              </a:spcBef>
              <a:buClr>
                <a:schemeClr val="dk1"/>
              </a:buClr>
              <a:buSzPct val="45833"/>
              <a:buFont typeface="Arial"/>
              <a:buNone/>
            </a:pPr>
            <a:r>
              <a:rPr b="1" lang="en" sz="2400">
                <a:solidFill>
                  <a:srgbClr val="252525"/>
                </a:solidFill>
                <a:highlight>
                  <a:srgbClr val="FFFFFF"/>
                </a:highlight>
              </a:rPr>
              <a:t>Battle of St. Julien (24 April – 5 May)</a:t>
            </a:r>
          </a:p>
          <a:p>
            <a:pPr lvl="0">
              <a:spcBef>
                <a:spcPts val="0"/>
              </a:spcBef>
              <a:buNone/>
            </a:pPr>
            <a:r>
              <a:t/>
            </a:r>
            <a:endParaRPr/>
          </a:p>
        </p:txBody>
      </p:sp>
      <p:pic>
        <p:nvPicPr>
          <p:cNvPr id="216" name="Shape 216"/>
          <p:cNvPicPr preferRelativeResize="0"/>
          <p:nvPr/>
        </p:nvPicPr>
        <p:blipFill>
          <a:blip r:embed="rId4">
            <a:alphaModFix/>
          </a:blip>
          <a:stretch>
            <a:fillRect/>
          </a:stretch>
        </p:blipFill>
        <p:spPr>
          <a:xfrm>
            <a:off x="5079175" y="701487"/>
            <a:ext cx="3992000" cy="2469724"/>
          </a:xfrm>
          <a:prstGeom prst="rect">
            <a:avLst/>
          </a:prstGeom>
          <a:noFill/>
          <a:ln>
            <a:noFill/>
          </a:ln>
        </p:spPr>
      </p:pic>
      <p:sp>
        <p:nvSpPr>
          <p:cNvPr id="217" name="Shape 217"/>
          <p:cNvSpPr txBox="1"/>
          <p:nvPr/>
        </p:nvSpPr>
        <p:spPr>
          <a:xfrm>
            <a:off x="1976025" y="3266200"/>
            <a:ext cx="6693300" cy="1734000"/>
          </a:xfrm>
          <a:prstGeom prst="rect">
            <a:avLst/>
          </a:prstGeom>
          <a:noFill/>
          <a:ln>
            <a:noFill/>
          </a:ln>
        </p:spPr>
        <p:txBody>
          <a:bodyPr anchorCtr="0" anchor="t" bIns="91425" lIns="91425" rIns="91425" tIns="91425">
            <a:noAutofit/>
          </a:bodyPr>
          <a:lstStyle/>
          <a:p>
            <a:pPr indent="387350" lvl="0" rtl="0">
              <a:lnSpc>
                <a:spcPct val="115000"/>
              </a:lnSpc>
              <a:spcBef>
                <a:spcPts val="0"/>
              </a:spcBef>
              <a:buClr>
                <a:schemeClr val="dk1"/>
              </a:buClr>
              <a:buFont typeface="Arial"/>
              <a:buNone/>
            </a:pPr>
            <a:r>
              <a:rPr lang="en">
                <a:solidFill>
                  <a:srgbClr val="252525"/>
                </a:solidFill>
                <a:highlight>
                  <a:srgbClr val="FFFFFF"/>
                </a:highlight>
              </a:rPr>
              <a:t>On the morning of 24 April, the Germans released another gas cloud towards the re-formed Canadian line just west of St. Julien.  lance corporal Frederick Fisher of the 13th Battalion CEF's machine-gun detachment; Fisher went out twice with a handful of men and a Colt machine gun, preventing advancing German troops from passing through St. Julien into the rear of the Canadian front line. He was killed the following day.</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type="title"/>
          </p:nvPr>
        </p:nvSpPr>
        <p:spPr>
          <a:xfrm>
            <a:off x="855575" y="445025"/>
            <a:ext cx="7976700" cy="583800"/>
          </a:xfrm>
          <a:prstGeom prst="rect">
            <a:avLst/>
          </a:prstGeom>
        </p:spPr>
        <p:txBody>
          <a:bodyPr anchorCtr="0" anchor="t" bIns="91425" lIns="91425" rIns="91425" tIns="91425">
            <a:noAutofit/>
          </a:bodyPr>
          <a:lstStyle/>
          <a:p>
            <a:pPr lvl="0">
              <a:spcBef>
                <a:spcPts val="0"/>
              </a:spcBef>
              <a:buNone/>
            </a:pPr>
            <a:r>
              <a:rPr lang="en"/>
              <a:t>Canada’s contribution in Ypres #2</a:t>
            </a:r>
          </a:p>
        </p:txBody>
      </p:sp>
      <p:sp>
        <p:nvSpPr>
          <p:cNvPr id="223" name="Shape 223"/>
          <p:cNvSpPr txBox="1"/>
          <p:nvPr/>
        </p:nvSpPr>
        <p:spPr>
          <a:xfrm>
            <a:off x="855575" y="1339850"/>
            <a:ext cx="3583200" cy="2819400"/>
          </a:xfrm>
          <a:prstGeom prst="rect">
            <a:avLst/>
          </a:prstGeom>
          <a:noFill/>
          <a:ln>
            <a:noFill/>
          </a:ln>
        </p:spPr>
        <p:txBody>
          <a:bodyPr anchorCtr="0" anchor="t" bIns="91425" lIns="91425" rIns="91425" tIns="91425">
            <a:noAutofit/>
          </a:bodyPr>
          <a:lstStyle/>
          <a:p>
            <a:pPr lvl="0" rtl="0">
              <a:lnSpc>
                <a:spcPct val="115000"/>
              </a:lnSpc>
              <a:spcBef>
                <a:spcPts val="500"/>
              </a:spcBef>
              <a:buClr>
                <a:schemeClr val="dk1"/>
              </a:buClr>
              <a:buSzPct val="55000"/>
              <a:buFont typeface="Arial"/>
              <a:buNone/>
            </a:pPr>
            <a:r>
              <a:rPr lang="en" sz="2000">
                <a:solidFill>
                  <a:schemeClr val="dk1"/>
                </a:solidFill>
              </a:rPr>
              <a:t>•</a:t>
            </a:r>
            <a:r>
              <a:rPr lang="en" sz="2000">
                <a:solidFill>
                  <a:schemeClr val="dk1"/>
                </a:solidFill>
                <a:latin typeface="Calibri"/>
                <a:ea typeface="Calibri"/>
                <a:cs typeface="Calibri"/>
                <a:sym typeface="Calibri"/>
              </a:rPr>
              <a:t>Canadians were quick on their feet and used urine-soaked cloths to cover their mouths and noses to neutralize the chlorine while advancing to the German lines, stopping German’s success.</a:t>
            </a:r>
          </a:p>
          <a:p>
            <a:pPr lvl="0">
              <a:spcBef>
                <a:spcPts val="0"/>
              </a:spcBef>
              <a:buNone/>
            </a:pPr>
            <a:r>
              <a:t/>
            </a:r>
            <a:endParaRPr/>
          </a:p>
        </p:txBody>
      </p:sp>
      <p:pic>
        <p:nvPicPr>
          <p:cNvPr id="224" name="Shape 224"/>
          <p:cNvPicPr preferRelativeResize="0"/>
          <p:nvPr/>
        </p:nvPicPr>
        <p:blipFill>
          <a:blip r:embed="rId3">
            <a:alphaModFix/>
          </a:blip>
          <a:stretch>
            <a:fillRect/>
          </a:stretch>
        </p:blipFill>
        <p:spPr>
          <a:xfrm>
            <a:off x="4591175" y="1181225"/>
            <a:ext cx="4400425" cy="296813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