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youtube.com/v/sgUetTvbsgQ" TargetMode="External"/><Relationship Id="rId4" Type="http://schemas.openxmlformats.org/officeDocument/2006/relationships/image" Target="../media/image0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veterans.gc.ca/eng/remembrance/history/first-world-war/canada/canada15" TargetMode="External"/><Relationship Id="rId4" Type="http://schemas.openxmlformats.org/officeDocument/2006/relationships/hyperlink" Target="https://en.wikipedia.org/wiki/Canada's_Hundred_Days" TargetMode="External"/><Relationship Id="rId5" Type="http://schemas.openxmlformats.org/officeDocument/2006/relationships/hyperlink" Target="http://mskandres.weebly.com/ss11.html" TargetMode="External"/><Relationship Id="rId6" Type="http://schemas.openxmlformats.org/officeDocument/2006/relationships/hyperlink" Target="https://en.wikipedia.org/wiki/Hundred_Days_Offensive" TargetMode="External"/><Relationship Id="rId7" Type="http://schemas.openxmlformats.org/officeDocument/2006/relationships/hyperlink" Target="https://www.thestar.com/news/world/ww1/2014/08/01/world_war_1_encyclopedia_the_hundred_days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Relationship Id="rId4" Type="http://schemas.openxmlformats.org/officeDocument/2006/relationships/image" Target="../media/image04.png"/><Relationship Id="rId5" Type="http://schemas.openxmlformats.org/officeDocument/2006/relationships/image" Target="../media/image09.png"/><Relationship Id="rId6" Type="http://schemas.openxmlformats.org/officeDocument/2006/relationships/image" Target="../media/image08.png"/><Relationship Id="rId7" Type="http://schemas.openxmlformats.org/officeDocument/2006/relationships/image" Target="../media/image11.jpg"/><Relationship Id="rId8" Type="http://schemas.openxmlformats.org/officeDocument/2006/relationships/image" Target="../media/image0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748645082_b8418c09b5_b.jpg"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>
            <p:ph type="ctrTitle"/>
          </p:nvPr>
        </p:nvSpPr>
        <p:spPr>
          <a:xfrm>
            <a:off x="434825" y="111300"/>
            <a:ext cx="8520600" cy="900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000000"/>
                </a:solidFill>
              </a:rPr>
              <a:t>Can</a:t>
            </a:r>
            <a:r>
              <a:rPr lang="en" sz="4800">
                <a:solidFill>
                  <a:srgbClr val="000000"/>
                </a:solidFill>
              </a:rPr>
              <a:t>ada’s Hundred Days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1579500" y="1162650"/>
            <a:ext cx="59850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i="1" lang="en" sz="1800"/>
              <a:t>The final 100 Days of WWI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1769525" y="3876100"/>
            <a:ext cx="58512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By Liam Wilson, Lou Hobbs, and Ross Macpherson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Total Costs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421600" y="1252750"/>
            <a:ext cx="8227200" cy="35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-700,000 total Allied deaths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-6,800 Canadian Troops died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-39,000 wounded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-760,000 German Troops died overall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-6,700 Artillery Pieces captured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descr="2993348.jpg"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9425" y="855487"/>
            <a:ext cx="4576700" cy="343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descr="via YouTube Capture" id="128" name="Shape 128" title="Canada's Last 100 Days">
            <a:hlinkClick r:id="rId3"/>
          </p:cNvPr>
          <p:cNvSpPr/>
          <p:nvPr/>
        </p:nvSpPr>
        <p:spPr>
          <a:xfrm>
            <a:off x="-71125" y="-1208850"/>
            <a:ext cx="9144000" cy="6858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Sources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http://www.veterans.gc.ca/eng/remembrance/history/first-world-war/canada/canada15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https://en.wikipedia.org/wiki/Canada's_Hundred_Days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http://mskandres.weebly.com/ss11.html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https://en.wikipedia.org/wiki/Hundred_Days_Offensive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https://www.thestar.com/news/world/ww1/2014/08/01/world_war_1_encyclopedia_the_hundred_days.html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Location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57270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The war started near Amiens, France and continued to Mons, Belgium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shot 2017-01-16 at 10.26.22 AM.png"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550" y="1120249"/>
            <a:ext cx="8452750" cy="383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Significance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1163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-Canada’s Hundred Days was the final part of WWI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-Canadian Corps played significant role in causing German retreat/surrender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	-Canadians were known to be successful in battles such as Vimy Ridge.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	-Our soldiers were at front of attacks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-Fought in many battles from Amiens to Mons, pushed Germans out of France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-Ultimately lead to victory for Allies on November 11, 1918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1stcorpsvehsign.gif"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3272" y="3481172"/>
            <a:ext cx="2067100" cy="149582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3734150" y="4291825"/>
            <a:ext cx="28188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Canadian Corps Formation Sign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700" y="162775"/>
            <a:ext cx="3275625" cy="233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4650" y="588775"/>
            <a:ext cx="2209800" cy="20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4775" y="152397"/>
            <a:ext cx="3156825" cy="245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699" y="2655700"/>
            <a:ext cx="2782249" cy="212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anada's 100 days" id="81" name="Shape 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1625" y="2917476"/>
            <a:ext cx="2623149" cy="1745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anada's hundred days" id="82" name="Shape 8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87175" y="2935475"/>
            <a:ext cx="2881350" cy="156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3043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Outline of Battles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152475"/>
            <a:ext cx="38364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Battle of Amiens</a:t>
            </a:r>
          </a:p>
          <a:p>
            <a:pPr indent="-228600" lvl="0" marL="4572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Second Battle of the Somme</a:t>
            </a:r>
          </a:p>
          <a:p>
            <a:pPr indent="-228600" lvl="0" marL="4572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Battle of the Scarpe</a:t>
            </a:r>
          </a:p>
          <a:p>
            <a:pPr indent="-228600" lvl="0" marL="4572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Battle of the Canal du Nord</a:t>
            </a:r>
          </a:p>
          <a:p>
            <a:pPr indent="-228600" lvl="0" marL="4572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Battle of Cambrai</a:t>
            </a:r>
          </a:p>
          <a:p>
            <a:pPr indent="-228600" lvl="0" marL="4572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Battle of the Selle </a:t>
            </a:r>
          </a:p>
          <a:p>
            <a:pPr indent="-228600" lvl="0" marL="4572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Battle of Valenciennes 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6149" y="876999"/>
            <a:ext cx="5081524" cy="381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1403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Battle of Amiens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62665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-B</a:t>
            </a:r>
            <a:r>
              <a:rPr lang="en">
                <a:solidFill>
                  <a:srgbClr val="000000"/>
                </a:solidFill>
              </a:rPr>
              <a:t>attle began morning of August 8th 1918 in thick fog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-Pushed the Germans out over the coming days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-</a:t>
            </a:r>
            <a:r>
              <a:rPr lang="en">
                <a:solidFill>
                  <a:srgbClr val="000000"/>
                </a:solidFill>
              </a:rPr>
              <a:t>Canadian Corps captured 9,131 prisoners, 190 artillery pieces, 1,000 machine guns and trench mortars during the battle.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525" y="2445274"/>
            <a:ext cx="5071225" cy="269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1176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Significant Events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>
                <a:solidFill>
                  <a:srgbClr val="000000"/>
                </a:solidFill>
              </a:rPr>
              <a:t>Breaking the Hindenburg Line (very powerful German defensive line)   </a:t>
            </a:r>
            <a:r>
              <a:rPr lang="en">
                <a:solidFill>
                  <a:srgbClr val="000000"/>
                </a:solidFill>
              </a:rPr>
              <a:t>-September 2, 1918, Canadian Corps destroyed the Drocourt-Quéant line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-Took 5,622 casualties, forcing Germans to retreat across the flooded Canal du Nord. 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-The Hindenburg Line was later broken again which would later result in the end of the war.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>
                <a:solidFill>
                  <a:srgbClr val="000000"/>
                </a:solidFill>
              </a:rPr>
              <a:t>End of the War                                                                                                 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Canada’s role ultimately led to the success in the Final Hundred Days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	-Forced German surrender on November 11, 1918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	-Why we observe Remembrance Day on this date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Reasons for Success and Failure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u="sng">
                <a:solidFill>
                  <a:srgbClr val="000000"/>
                </a:solidFill>
              </a:rPr>
              <a:t>Successes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The allies were well prepared with over 700,000 men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The allies had strong strategies to attack the Germans by surprise, such as preparing at night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The Canadian Corps were capable of building bridges on canals for tanks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u="sng">
                <a:solidFill>
                  <a:srgbClr val="000000"/>
                </a:solidFill>
              </a:rPr>
              <a:t>Failures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The Germans defense was strong with the Hindenburg Line which was heavily equipped with machine guns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hindline.jpg"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8675" y="56325"/>
            <a:ext cx="2843624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Canada’s Contribution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Over 100,000 Canadian troops fought in the Hundred Days 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The Canadian Corps destroyed parts of the Hindenburg Line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The Canadians fought hard in the Battle of Amiens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The Canadian Corps helped capture the town of Cambrai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The Canadians played a key role for helping the Allies reach Mons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