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June 11,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June 11,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June 11,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840" y="1193800"/>
            <a:ext cx="7543800" cy="2152650"/>
          </a:xfrm>
        </p:spPr>
        <p:txBody>
          <a:bodyPr/>
          <a:lstStyle/>
          <a:p>
            <a:r>
              <a:rPr lang="en-US" dirty="0" smtClean="0"/>
              <a:t>Show. </a:t>
            </a:r>
            <a:br>
              <a:rPr lang="en-US" dirty="0" smtClean="0"/>
            </a:br>
            <a:r>
              <a:rPr lang="en-US" dirty="0" smtClean="0"/>
              <a:t>      Don’t tell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19941"/>
            <a:ext cx="6172200" cy="685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9297CF"/>
                </a:solidFill>
              </a:rPr>
              <a:t>How to use description </a:t>
            </a:r>
          </a:p>
          <a:p>
            <a:r>
              <a:rPr lang="en-US" sz="2000" dirty="0" smtClean="0">
                <a:solidFill>
                  <a:srgbClr val="9297CF"/>
                </a:solidFill>
              </a:rPr>
              <a:t>rather than exposition</a:t>
            </a:r>
            <a:r>
              <a:rPr lang="mr-IN" sz="2000" dirty="0" smtClean="0">
                <a:solidFill>
                  <a:srgbClr val="9297CF"/>
                </a:solidFill>
              </a:rPr>
              <a:t>…</a:t>
            </a:r>
            <a:endParaRPr lang="en-US" sz="2000" dirty="0">
              <a:solidFill>
                <a:srgbClr val="9297C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253" y="1519655"/>
            <a:ext cx="2652267" cy="490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78" y="406781"/>
            <a:ext cx="3002041" cy="21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41120" y="700076"/>
            <a:ext cx="3273552" cy="6397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Don’t tell the reader what to think</a:t>
            </a:r>
            <a:r>
              <a:rPr lang="mr-I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…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44168" y="1727200"/>
            <a:ext cx="3276600" cy="2743200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The stray dog stank.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97CF"/>
                </a:solidFill>
              </a:rPr>
              <a:t>Show the reader, so they can make a strong and confident connection to the text.</a:t>
            </a:r>
            <a:endParaRPr lang="en-US" dirty="0">
              <a:solidFill>
                <a:srgbClr val="9297C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029200" y="1727200"/>
            <a:ext cx="3273552" cy="27432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dirty="0" smtClean="0"/>
              <a:t>The scraggly mutt cowered in the ally. The blunt smell of rotten garbage  violently </a:t>
            </a:r>
            <a:r>
              <a:rPr lang="en-US" dirty="0" err="1" smtClean="0"/>
              <a:t>permiated</a:t>
            </a:r>
            <a:r>
              <a:rPr lang="en-US" dirty="0" smtClean="0"/>
              <a:t> from its soiled fur into the nostrils of the woman as she breathed in one last time before reaching out her gloved hand.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1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1300" y="4699004"/>
            <a:ext cx="7543800" cy="9144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	</a:t>
            </a:r>
            <a:r>
              <a:rPr lang="en-US" sz="3600" u="sng" dirty="0" smtClean="0">
                <a:solidFill>
                  <a:srgbClr val="9297CF"/>
                </a:solidFill>
              </a:rPr>
              <a:t>Discuss: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How do you know that the dog stinks?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Which of the senses is </a:t>
            </a:r>
            <a:br>
              <a:rPr lang="en-US" sz="3200" dirty="0" smtClean="0"/>
            </a:br>
            <a:r>
              <a:rPr lang="en-US" sz="3200" dirty="0" smtClean="0"/>
              <a:t>appealed to here?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emotion does this </a:t>
            </a:r>
            <a:br>
              <a:rPr lang="en-US" sz="3200" dirty="0" smtClean="0"/>
            </a:br>
            <a:r>
              <a:rPr lang="en-US" sz="3200" dirty="0" smtClean="0"/>
              <a:t>evoke in the reader?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108" y="2870200"/>
            <a:ext cx="2295331" cy="3426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9580" y="-292100"/>
            <a:ext cx="356616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209800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97CF"/>
                </a:solidFill>
              </a:rPr>
              <a:t>Now you try</a:t>
            </a:r>
            <a:r>
              <a:rPr lang="mr-IN" dirty="0" smtClean="0">
                <a:solidFill>
                  <a:srgbClr val="9297CF"/>
                </a:solidFill>
              </a:rPr>
              <a:t>…</a:t>
            </a:r>
            <a:endParaRPr lang="en-US" dirty="0">
              <a:solidFill>
                <a:srgbClr val="9297C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0" y="3276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Take the following sentences that are “telling’’ the </a:t>
            </a:r>
            <a:br>
              <a:rPr lang="en-US" sz="2000" dirty="0" smtClean="0"/>
            </a:br>
            <a:r>
              <a:rPr lang="en-US" sz="2000" dirty="0" smtClean="0"/>
              <a:t>reader information, and turn them into 3-</a:t>
            </a:r>
            <a:r>
              <a:rPr lang="en-US" sz="2000" dirty="0"/>
              <a:t>5</a:t>
            </a:r>
            <a:r>
              <a:rPr lang="en-US" sz="2000" dirty="0" smtClean="0"/>
              <a:t> sentences </a:t>
            </a:r>
            <a:br>
              <a:rPr lang="en-US" sz="2000" dirty="0" smtClean="0"/>
            </a:br>
            <a:r>
              <a:rPr lang="en-US" sz="2000" dirty="0" smtClean="0"/>
              <a:t>that “show” the information and make the </a:t>
            </a:r>
            <a:r>
              <a:rPr lang="en-US" sz="2000" dirty="0"/>
              <a:t>r</a:t>
            </a:r>
            <a:r>
              <a:rPr lang="en-US" sz="2000" dirty="0" smtClean="0"/>
              <a:t>eader feel </a:t>
            </a:r>
            <a:br>
              <a:rPr lang="en-US" sz="2000" dirty="0" smtClean="0"/>
            </a:br>
            <a:r>
              <a:rPr lang="en-US" sz="2000" dirty="0" smtClean="0"/>
              <a:t>the content.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520" y="3459652"/>
            <a:ext cx="2418080" cy="30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3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4544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1) </a:t>
            </a:r>
            <a:r>
              <a:rPr lang="en-US" dirty="0" smtClean="0"/>
              <a:t>Michael was afraid of the darkness that lurked behind his bedroom closet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7240" y="4292600"/>
            <a:ext cx="5557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Remember to consider the five senses. Describe </a:t>
            </a:r>
            <a:br>
              <a:rPr lang="en-US" sz="2000" dirty="0" smtClean="0"/>
            </a:br>
            <a:r>
              <a:rPr lang="en-US" sz="2000" dirty="0" smtClean="0"/>
              <a:t>the door. It should be an antagonist in this. </a:t>
            </a:r>
            <a:br>
              <a:rPr lang="en-US" sz="2000" dirty="0" smtClean="0"/>
            </a:br>
            <a:r>
              <a:rPr lang="en-US" sz="2000" dirty="0" smtClean="0"/>
              <a:t>Think about poetic devices: metaphors, similes,</a:t>
            </a:r>
          </a:p>
          <a:p>
            <a:r>
              <a:rPr lang="en-US" sz="2000" dirty="0" smtClean="0"/>
              <a:t>Personification etc.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26" y="3606800"/>
            <a:ext cx="2778454" cy="26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9845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 smtClean="0"/>
              <a:t>The hot pot handle burned his hand as he picked it up.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7240" y="3962400"/>
            <a:ext cx="7917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Remember to consider the five senses. Describe the pot. How does it </a:t>
            </a:r>
            <a:br>
              <a:rPr lang="en-US" sz="2000" dirty="0" smtClean="0"/>
            </a:br>
            <a:r>
              <a:rPr lang="en-US" sz="2000" dirty="0" smtClean="0"/>
              <a:t>feel on his hand? How does he react to the sensation? </a:t>
            </a:r>
            <a:br>
              <a:rPr lang="en-US" sz="2000" dirty="0" smtClean="0"/>
            </a:br>
            <a:r>
              <a:rPr lang="en-US" sz="2000" dirty="0" smtClean="0"/>
              <a:t>Consider using adverbs with his response.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935" y="4298876"/>
            <a:ext cx="2120900" cy="20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7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5146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3) </a:t>
            </a:r>
            <a:r>
              <a:rPr lang="en-US" dirty="0" smtClean="0"/>
              <a:t>She loved the smell of her grandma’s cooking.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7240" y="3429000"/>
            <a:ext cx="55453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Remember to consider the five senses. Describe </a:t>
            </a:r>
            <a:br>
              <a:rPr lang="en-US" sz="2000" dirty="0" smtClean="0"/>
            </a:br>
            <a:r>
              <a:rPr lang="en-US" sz="2000" dirty="0" smtClean="0"/>
              <a:t>the smell and how she is taking those smells </a:t>
            </a:r>
            <a:br>
              <a:rPr lang="en-US" sz="2000" dirty="0" smtClean="0"/>
            </a:br>
            <a:r>
              <a:rPr lang="en-US" sz="2000" dirty="0" smtClean="0"/>
              <a:t>into her body. What is making the smell?</a:t>
            </a:r>
            <a:br>
              <a:rPr lang="en-US" sz="2000" dirty="0" smtClean="0"/>
            </a:br>
            <a:r>
              <a:rPr lang="en-US" sz="2000" dirty="0" smtClean="0"/>
              <a:t>What does it remind her of? How does the </a:t>
            </a:r>
            <a:br>
              <a:rPr lang="en-US" sz="2000" dirty="0" smtClean="0"/>
            </a:br>
            <a:r>
              <a:rPr lang="en-US" sz="2000" dirty="0" smtClean="0"/>
              <a:t>smell make her feel?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0631">
            <a:off x="6239382" y="2971631"/>
            <a:ext cx="2665495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3749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 smtClean="0">
                <a:solidFill>
                  <a:srgbClr val="FFFFFF"/>
                </a:solidFill>
              </a:rPr>
              <a:t>He was very nervous as he sent the text.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" y="3289300"/>
            <a:ext cx="64029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Consider the 5 senses. How is he holding the phone? </a:t>
            </a:r>
            <a:br>
              <a:rPr lang="en-CA" sz="2000" dirty="0" smtClean="0"/>
            </a:br>
            <a:r>
              <a:rPr lang="en-CA" sz="2000" dirty="0" smtClean="0"/>
              <a:t>How are his fingers moving over the keyboard? How </a:t>
            </a:r>
            <a:br>
              <a:rPr lang="en-CA" sz="2000" dirty="0" smtClean="0"/>
            </a:br>
            <a:r>
              <a:rPr lang="en-CA" sz="2000" dirty="0" smtClean="0"/>
              <a:t>carefully is he typing? How confident is he in his word </a:t>
            </a:r>
            <a:br>
              <a:rPr lang="en-CA" sz="2000" dirty="0" smtClean="0"/>
            </a:br>
            <a:r>
              <a:rPr lang="en-CA" sz="2000" dirty="0" smtClean="0"/>
              <a:t>choices?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2540000"/>
            <a:ext cx="153162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40" y="24511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5) </a:t>
            </a:r>
            <a:r>
              <a:rPr lang="en-US" dirty="0" smtClean="0">
                <a:solidFill>
                  <a:srgbClr val="FFFFFF"/>
                </a:solidFill>
              </a:rPr>
              <a:t>Mark was sad because he really missed his ex.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40" y="3505200"/>
            <a:ext cx="708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You’re on your own for this one</a:t>
            </a:r>
            <a:r>
              <a:rPr lang="mr-IN" sz="2000" dirty="0" smtClean="0"/>
              <a:t>…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640" y="3251200"/>
            <a:ext cx="2781359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1017032"/>
            <a:ext cx="8305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97CF"/>
                </a:solidFill>
              </a:rPr>
              <a:t>Why is “showing, not telling” important?</a:t>
            </a:r>
            <a:endParaRPr lang="en-US" dirty="0">
              <a:solidFill>
                <a:srgbClr val="9297C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2160032"/>
            <a:ext cx="7835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Have you ever watched a </a:t>
            </a:r>
            <a:r>
              <a:rPr lang="en-US" sz="2000" dirty="0" err="1" smtClean="0"/>
              <a:t>tv</a:t>
            </a:r>
            <a:r>
              <a:rPr lang="en-US" sz="2000" dirty="0" smtClean="0"/>
              <a:t> show and noticed that the dialogue was really awkward?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For instance, you might see two brothers have a long discussion about their family history, even though it is clear that both characters are fully informed on this topic and clearly don’t need to be discussing it</a:t>
            </a:r>
            <a:r>
              <a:rPr lang="mr-IN" sz="2000" dirty="0" smtClean="0"/>
              <a:t>…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957" y="4109196"/>
            <a:ext cx="2551733" cy="24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9297CF"/>
                </a:solidFill>
              </a:rPr>
              <a:t>There’s a reason for this</a:t>
            </a:r>
            <a:r>
              <a:rPr lang="mr-IN" dirty="0" smtClean="0">
                <a:solidFill>
                  <a:srgbClr val="9297CF"/>
                </a:solidFill>
              </a:rPr>
              <a:t>…</a:t>
            </a:r>
            <a:endParaRPr lang="en-US" dirty="0">
              <a:solidFill>
                <a:srgbClr val="9297C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816100"/>
            <a:ext cx="7531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It’s called </a:t>
            </a:r>
            <a:r>
              <a:rPr lang="en-US" sz="2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exposition</a:t>
            </a:r>
            <a:r>
              <a:rPr lang="en-US" sz="2000" dirty="0" smtClean="0"/>
              <a:t>. The characters are having these conversations for the benefit of catching the audience up on what the characters on screen already know.</a:t>
            </a:r>
          </a:p>
          <a:p>
            <a:endParaRPr lang="en-US" sz="2000" dirty="0"/>
          </a:p>
          <a:p>
            <a:r>
              <a:rPr lang="en-US" sz="2000" dirty="0" smtClean="0"/>
              <a:t>This can be a lazy form of writing, but since the writers of a </a:t>
            </a:r>
            <a:r>
              <a:rPr lang="en-US" sz="2000" dirty="0" err="1" smtClean="0"/>
              <a:t>t.v</a:t>
            </a:r>
            <a:r>
              <a:rPr lang="en-US" sz="2000" dirty="0" smtClean="0"/>
              <a:t> show want to make sure that new viewers don’t get confused and turn the channel, they do it all the time.</a:t>
            </a:r>
          </a:p>
          <a:p>
            <a:endParaRPr lang="en-US" sz="2000" dirty="0"/>
          </a:p>
          <a:p>
            <a:r>
              <a:rPr lang="en-US" sz="2000" dirty="0" smtClean="0"/>
              <a:t>It is also used in pilot episodes so that the writers can cut time that should be used for character development and get straight to the action.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728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1854200"/>
            <a:ext cx="7366000" cy="914400"/>
          </a:xfrm>
        </p:spPr>
        <p:txBody>
          <a:bodyPr/>
          <a:lstStyle/>
          <a:p>
            <a:r>
              <a:rPr lang="en-US" dirty="0" smtClean="0">
                <a:solidFill>
                  <a:srgbClr val="9297CF"/>
                </a:solidFill>
              </a:rPr>
              <a:t>Unfortunately, this does not make for good writing</a:t>
            </a:r>
            <a:r>
              <a:rPr lang="mr-IN" dirty="0" smtClean="0">
                <a:solidFill>
                  <a:srgbClr val="9297CF"/>
                </a:solidFill>
              </a:rPr>
              <a:t>…</a:t>
            </a:r>
            <a:endParaRPr lang="en-US" dirty="0">
              <a:solidFill>
                <a:srgbClr val="9297C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2768600"/>
            <a:ext cx="753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Readers are smart. They will not simply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Like a character just because you say that they are kind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Think a character is attractive just because you say that they are sexy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Empathize with a character just because you say that they are sad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Fear a character just because you say that they are scary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2751">
            <a:off x="5828272" y="5500605"/>
            <a:ext cx="2760424" cy="794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255190"/>
            <a:ext cx="1851660" cy="17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7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85800"/>
            <a:ext cx="748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97CF"/>
                </a:solidFill>
              </a:rPr>
              <a:t>Good writing uses imagery to paint a vivid picture for the reader</a:t>
            </a:r>
            <a:r>
              <a:rPr lang="mr-IN" sz="4000" dirty="0" smtClean="0">
                <a:solidFill>
                  <a:srgbClr val="9297CF"/>
                </a:solidFill>
              </a:rPr>
              <a:t>…</a:t>
            </a:r>
            <a:r>
              <a:rPr lang="en-US" sz="4000" dirty="0" smtClean="0">
                <a:solidFill>
                  <a:srgbClr val="9297CF"/>
                </a:solidFill>
              </a:rPr>
              <a:t>   </a:t>
            </a:r>
            <a:endParaRPr lang="en-US" sz="4000" dirty="0">
              <a:solidFill>
                <a:srgbClr val="9297C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900" y="2646084"/>
            <a:ext cx="68199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It often uses the </a:t>
            </a:r>
            <a:r>
              <a:rPr lang="en-US" sz="2000" b="1" u="sng" dirty="0" smtClean="0">
                <a:solidFill>
                  <a:srgbClr val="A9CCEE"/>
                </a:solidFill>
              </a:rPr>
              <a:t>5 senses</a:t>
            </a:r>
            <a:r>
              <a:rPr lang="en-US" sz="2000" dirty="0" smtClean="0"/>
              <a:t>: sight, smell, hearing, touch, and taste. By using these, you can connect to a reader because they can imagine the details and connect on a deeper sensory level.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It often uses </a:t>
            </a:r>
            <a:r>
              <a:rPr lang="en-US" sz="2000" b="1" u="sng" dirty="0" smtClean="0">
                <a:solidFill>
                  <a:srgbClr val="A9CCEE"/>
                </a:solidFill>
              </a:rPr>
              <a:t>figurative devices</a:t>
            </a:r>
            <a:r>
              <a:rPr lang="en-US" sz="2000" b="1" dirty="0" smtClean="0">
                <a:solidFill>
                  <a:srgbClr val="A9CCEE"/>
                </a:solidFill>
              </a:rPr>
              <a:t> </a:t>
            </a:r>
            <a:r>
              <a:rPr lang="en-US" sz="2000" dirty="0" smtClean="0"/>
              <a:t>like metaphors and similes.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6160">
            <a:off x="4419600" y="3271976"/>
            <a:ext cx="4241800" cy="31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41120" y="700076"/>
            <a:ext cx="3273552" cy="6397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Don’t tell the reader what to think</a:t>
            </a:r>
            <a:r>
              <a:rPr lang="mr-I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…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44168" y="1727200"/>
            <a:ext cx="3276600" cy="2743200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Alyssa was afraid of her family’s cat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97CF"/>
                </a:solidFill>
              </a:rPr>
              <a:t>Show the reader, so they can make a strong and confident connection to the text.</a:t>
            </a:r>
            <a:endParaRPr lang="en-US" dirty="0">
              <a:solidFill>
                <a:srgbClr val="9297C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029200" y="1727200"/>
            <a:ext cx="3273552" cy="2743200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Alyssa stared down at the dark eyed feline as she cowered in the corner. Its sharp beady eyes stalked her madly as she timidly planned her escape.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0052" y="5029200"/>
            <a:ext cx="7543800" cy="914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By showing and not telling, the reader also sees the mood of the scene. This is not a funny fear; it is serious.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4800602"/>
            <a:ext cx="7543800" cy="914400"/>
          </a:xfrm>
        </p:spPr>
        <p:txBody>
          <a:bodyPr/>
          <a:lstStyle/>
          <a:p>
            <a:r>
              <a:rPr lang="en-US" sz="3200" dirty="0" smtClean="0"/>
              <a:t>		</a:t>
            </a:r>
            <a:r>
              <a:rPr lang="en-US" sz="3600" dirty="0" smtClean="0">
                <a:solidFill>
                  <a:srgbClr val="9297CF"/>
                </a:solidFill>
              </a:rPr>
              <a:t>	</a:t>
            </a:r>
            <a:r>
              <a:rPr lang="en-US" sz="3600" u="sng" dirty="0" smtClean="0">
                <a:solidFill>
                  <a:srgbClr val="9297CF"/>
                </a:solidFill>
              </a:rPr>
              <a:t>Discuss: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How do you know that Alyssa is afraid of the cat?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Which of the senses is appealed to here?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emotion does this evoke </a:t>
            </a:r>
            <a:br>
              <a:rPr lang="en-US" sz="3200" dirty="0" smtClean="0"/>
            </a:br>
            <a:r>
              <a:rPr lang="en-US" sz="3200" dirty="0" smtClean="0"/>
              <a:t>in the reader?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5293">
            <a:off x="7148622" y="4027632"/>
            <a:ext cx="1657333" cy="266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01"/>
            <a:ext cx="2247900" cy="2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41120" y="700076"/>
            <a:ext cx="3273552" cy="6397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Don’t tell the reader what to think</a:t>
            </a:r>
            <a:r>
              <a:rPr lang="mr-IN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…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44168" y="1727200"/>
            <a:ext cx="3276600" cy="2743200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Adam was popular.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97CF"/>
                </a:solidFill>
              </a:rPr>
              <a:t>Show the reader, so they can make a strong and confident connection to the text.</a:t>
            </a:r>
            <a:endParaRPr lang="en-US" dirty="0">
              <a:solidFill>
                <a:srgbClr val="9297C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029200" y="1727200"/>
            <a:ext cx="3273552" cy="27432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dirty="0" smtClean="0"/>
              <a:t>Adam’s cellphone buzzed madly against his hip through the denim of his designer jeans. A smile bent up the corners of his perfect lips. He knew that when </a:t>
            </a:r>
            <a:r>
              <a:rPr lang="en-US" dirty="0"/>
              <a:t>h</a:t>
            </a:r>
            <a:r>
              <a:rPr lang="en-US" dirty="0" smtClean="0"/>
              <a:t>e looked later, that mixed in with all those texts would be multiple invitations to Friday’s dance.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2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2173" y="4711701"/>
            <a:ext cx="7543800" cy="914400"/>
          </a:xfrm>
        </p:spPr>
        <p:txBody>
          <a:bodyPr/>
          <a:lstStyle/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9297CF"/>
                </a:solidFill>
              </a:rPr>
              <a:t>	</a:t>
            </a:r>
            <a:r>
              <a:rPr lang="en-US" sz="3600" u="sng" dirty="0" smtClean="0">
                <a:solidFill>
                  <a:srgbClr val="9297CF"/>
                </a:solidFill>
              </a:rPr>
              <a:t>Discuss: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How do you know that Adam is popular?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Which of the senses is appealed </a:t>
            </a:r>
            <a:br>
              <a:rPr lang="en-US" sz="3200" dirty="0" smtClean="0"/>
            </a:br>
            <a:r>
              <a:rPr lang="en-US" sz="3200" dirty="0" smtClean="0"/>
              <a:t>to here?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emotion does </a:t>
            </a:r>
            <a:br>
              <a:rPr lang="en-US" sz="3200" dirty="0" smtClean="0"/>
            </a:br>
            <a:r>
              <a:rPr lang="en-US" sz="3200" dirty="0" smtClean="0"/>
              <a:t>this evoke in </a:t>
            </a:r>
            <a:br>
              <a:rPr lang="en-US" sz="3200" dirty="0" smtClean="0"/>
            </a:br>
            <a:r>
              <a:rPr lang="en-US" sz="3200" dirty="0" smtClean="0"/>
              <a:t>the reader?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923" y="3746500"/>
            <a:ext cx="2662550" cy="267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55" y="1287781"/>
            <a:ext cx="1661518" cy="41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198</TotalTime>
  <Words>663</Words>
  <Application>Microsoft Macintosh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Show.        Don’t tell…</vt:lpstr>
      <vt:lpstr>Why is “showing, not telling” important?</vt:lpstr>
      <vt:lpstr>There’s a reason for this…</vt:lpstr>
      <vt:lpstr>Unfortunately, this does not make for good writing…</vt:lpstr>
      <vt:lpstr>PowerPoint Presentation</vt:lpstr>
      <vt:lpstr>By showing and not telling, the reader also sees the mood of the scene. This is not a funny fear; it is serious. </vt:lpstr>
      <vt:lpstr>   Discuss: How do you know that Alyssa is afraid of the cat?   Which of the senses is appealed to here?  What emotion does this evoke  in the reader?</vt:lpstr>
      <vt:lpstr>PowerPoint Presentation</vt:lpstr>
      <vt:lpstr>  Discuss: How do you know that Adam is popular?   Which of the senses is appealed  to here?  What emotion does  this evoke in  the reader?</vt:lpstr>
      <vt:lpstr>PowerPoint Presentation</vt:lpstr>
      <vt:lpstr>     Discuss: How do you know that the dog stinks?   Which of the senses is  appealed to here?  What emotion does this  evoke in the reader?</vt:lpstr>
      <vt:lpstr>Now you try…</vt:lpstr>
      <vt:lpstr>1) Michael was afraid of the darkness that lurked behind his bedroom closet…</vt:lpstr>
      <vt:lpstr>2) The hot pot handle burned his hand as he picked it up.</vt:lpstr>
      <vt:lpstr>3) She loved the smell of her grandma’s cooking.</vt:lpstr>
      <vt:lpstr>4) He was very nervous as he sent the text.</vt:lpstr>
      <vt:lpstr>5) Mark was sad because he really missed his ex.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Show. Don’t tell…</dc:title>
  <dc:creator>Kristina Andres</dc:creator>
  <cp:lastModifiedBy>Kristina Andres</cp:lastModifiedBy>
  <cp:revision>19</cp:revision>
  <dcterms:created xsi:type="dcterms:W3CDTF">2018-06-01T05:06:49Z</dcterms:created>
  <dcterms:modified xsi:type="dcterms:W3CDTF">2018-06-12T05:46:09Z</dcterms:modified>
</cp:coreProperties>
</file>