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0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4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5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89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2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6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BDFD5A-274D-460C-97EF-0041337BF49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5681F-C2BD-42D6-8138-17F90BC5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0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99" y="199243"/>
            <a:ext cx="7713601" cy="5703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6400" y="600755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 smtClean="0">
                <a:latin typeface="StoneSansStd-Medium"/>
              </a:rPr>
              <a:t>Five shots of Hannah Maynard; multiple exposure</a:t>
            </a:r>
          </a:p>
          <a:p>
            <a:r>
              <a:rPr lang="en-US" sz="1000" b="0" i="1" u="none" strike="noStrike" baseline="0" dirty="0" smtClean="0">
                <a:latin typeface="StoneSansStd-MediumItalic"/>
              </a:rPr>
              <a:t>Source: BC Archives collections – Call Number: F-02850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99" y="308474"/>
            <a:ext cx="7027801" cy="520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7800" y="570275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StoneSansStd-Medium"/>
              </a:rPr>
              <a:t>Hannah Maynard and her grandson Maynard McDonald</a:t>
            </a:r>
          </a:p>
          <a:p>
            <a:r>
              <a:rPr lang="en-US" sz="1000" i="1" dirty="0">
                <a:latin typeface="StoneSansStd-MediumItalic"/>
              </a:rPr>
              <a:t>Source: BC Archives collections – Call Number: F-02851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4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44735"/>
            <a:ext cx="4856830" cy="6129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2300" y="629536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StoneSansStd-Medium"/>
              </a:rPr>
              <a:t>Hannah Maynard self-portrait; trick photograph</a:t>
            </a:r>
          </a:p>
          <a:p>
            <a:r>
              <a:rPr lang="en-US" sz="1000" i="1" dirty="0">
                <a:latin typeface="StoneSansStd-MediumItalic"/>
              </a:rPr>
              <a:t>Source: BC Archives collections – Call Number: F-02852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51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</TotalTime>
  <Words>51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StoneSansStd-Medium</vt:lpstr>
      <vt:lpstr>StoneSansStd-MediumItalic</vt:lpstr>
      <vt:lpstr>Wingdings 3</vt:lpstr>
      <vt:lpstr>Ion</vt:lpstr>
      <vt:lpstr>PowerPoint Presentation</vt:lpstr>
      <vt:lpstr>PowerPoint Presentation</vt:lpstr>
      <vt:lpstr>PowerPoint Presentation</vt:lpstr>
    </vt:vector>
  </TitlesOfParts>
  <Company>GVSD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Hannah Maynard</dc:title>
  <dc:creator>Andres, Kristina</dc:creator>
  <cp:lastModifiedBy>Andres, Kristina</cp:lastModifiedBy>
  <cp:revision>10</cp:revision>
  <dcterms:created xsi:type="dcterms:W3CDTF">2016-09-15T16:04:03Z</dcterms:created>
  <dcterms:modified xsi:type="dcterms:W3CDTF">2016-09-20T15:18:17Z</dcterms:modified>
</cp:coreProperties>
</file>