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93" r:id="rId1"/>
  </p:sldMasterIdLst>
  <p:sldIdLst>
    <p:sldId id="256" r:id="rId2"/>
    <p:sldId id="269" r:id="rId3"/>
    <p:sldId id="259" r:id="rId4"/>
    <p:sldId id="257" r:id="rId5"/>
    <p:sldId id="258" r:id="rId6"/>
    <p:sldId id="261" r:id="rId7"/>
    <p:sldId id="262" r:id="rId8"/>
    <p:sldId id="270" r:id="rId9"/>
    <p:sldId id="272" r:id="rId10"/>
    <p:sldId id="263" r:id="rId11"/>
    <p:sldId id="273" r:id="rId12"/>
    <p:sldId id="264" r:id="rId13"/>
    <p:sldId id="271" r:id="rId14"/>
    <p:sldId id="265" r:id="rId15"/>
    <p:sldId id="266" r:id="rId16"/>
    <p:sldId id="267" r:id="rId17"/>
    <p:sldId id="268"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4" autoAdjust="0"/>
    <p:restoredTop sz="94737" autoAdjust="0"/>
  </p:normalViewPr>
  <p:slideViewPr>
    <p:cSldViewPr snapToGrid="0" snapToObjects="1">
      <p:cViewPr varScale="1">
        <p:scale>
          <a:sx n="50" d="100"/>
          <a:sy n="50" d="100"/>
        </p:scale>
        <p:origin x="-96" y="-7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ounded Rectangle 9"/>
          <p:cNvSpPr/>
          <p:nvPr/>
        </p:nvSpPr>
        <p:spPr>
          <a:xfrm rot="20707748">
            <a:off x="-617539" y="-652551"/>
            <a:ext cx="6664606" cy="3942692"/>
          </a:xfrm>
          <a:custGeom>
            <a:avLst/>
            <a:gdLst/>
            <a:ahLst/>
            <a:cxnLst/>
            <a:rect l="l" t="t" r="r" b="b"/>
            <a:pathLst>
              <a:path w="6664606" h="3942692">
                <a:moveTo>
                  <a:pt x="1046923" y="0"/>
                </a:moveTo>
                <a:lnTo>
                  <a:pt x="6664606" y="1491692"/>
                </a:lnTo>
                <a:lnTo>
                  <a:pt x="6664606" y="3860602"/>
                </a:lnTo>
                <a:cubicBezTo>
                  <a:pt x="6664606" y="3905939"/>
                  <a:pt x="6627853" y="3942692"/>
                  <a:pt x="6582516" y="3942692"/>
                </a:cubicBezTo>
                <a:lnTo>
                  <a:pt x="0" y="3942692"/>
                </a:lnTo>
                <a:close/>
              </a:path>
            </a:pathLst>
          </a:custGeom>
          <a:solidFill>
            <a:schemeClr val="bg1">
              <a:alpha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rot="20707748">
            <a:off x="6168153" y="-441831"/>
            <a:ext cx="3126510" cy="2426476"/>
          </a:xfrm>
          <a:custGeom>
            <a:avLst/>
            <a:gdLst/>
            <a:ahLst/>
            <a:cxnLst/>
            <a:rect l="l" t="t" r="r" b="b"/>
            <a:pathLst>
              <a:path w="3126510" h="2426476">
                <a:moveTo>
                  <a:pt x="0" y="0"/>
                </a:moveTo>
                <a:lnTo>
                  <a:pt x="3126510" y="830198"/>
                </a:lnTo>
                <a:lnTo>
                  <a:pt x="2702642" y="2426476"/>
                </a:lnTo>
                <a:lnTo>
                  <a:pt x="82091" y="2426476"/>
                </a:lnTo>
                <a:cubicBezTo>
                  <a:pt x="36754" y="2426475"/>
                  <a:pt x="1" y="2389722"/>
                  <a:pt x="1" y="2344385"/>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rot="20707748">
            <a:off x="7144098" y="2001564"/>
            <a:ext cx="2679455" cy="4946037"/>
          </a:xfrm>
          <a:custGeom>
            <a:avLst/>
            <a:gdLst/>
            <a:ahLst/>
            <a:cxnLst/>
            <a:rect l="l" t="t" r="r" b="b"/>
            <a:pathLst>
              <a:path w="2679455" h="4946037">
                <a:moveTo>
                  <a:pt x="2679455" y="0"/>
                </a:moveTo>
                <a:lnTo>
                  <a:pt x="1366108" y="4946037"/>
                </a:lnTo>
                <a:lnTo>
                  <a:pt x="0" y="4583288"/>
                </a:lnTo>
                <a:lnTo>
                  <a:pt x="0" y="82090"/>
                </a:lnTo>
                <a:cubicBezTo>
                  <a:pt x="0" y="36753"/>
                  <a:pt x="36753" y="0"/>
                  <a:pt x="82090" y="0"/>
                </a:cubicBez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rot="20707748">
            <a:off x="-205621" y="3323292"/>
            <a:ext cx="7378073" cy="4557796"/>
          </a:xfrm>
          <a:custGeom>
            <a:avLst/>
            <a:gdLst/>
            <a:ahLst/>
            <a:cxnLst/>
            <a:rect l="l" t="t" r="r" b="b"/>
            <a:pathLst>
              <a:path w="7378073" h="4557796">
                <a:moveTo>
                  <a:pt x="7327936" y="6451"/>
                </a:moveTo>
                <a:cubicBezTo>
                  <a:pt x="7357400" y="18913"/>
                  <a:pt x="7378073" y="48087"/>
                  <a:pt x="7378073" y="82090"/>
                </a:cubicBezTo>
                <a:lnTo>
                  <a:pt x="7378073" y="4557796"/>
                </a:lnTo>
                <a:lnTo>
                  <a:pt x="0" y="2598658"/>
                </a:lnTo>
                <a:lnTo>
                  <a:pt x="690034" y="0"/>
                </a:lnTo>
                <a:lnTo>
                  <a:pt x="7295983" y="0"/>
                </a:lnTo>
                <a:cubicBezTo>
                  <a:pt x="7307317" y="0"/>
                  <a:pt x="7318115" y="2297"/>
                  <a:pt x="7327936" y="6451"/>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900000">
            <a:off x="547834" y="3632676"/>
            <a:ext cx="5985159" cy="1606102"/>
          </a:xfrm>
        </p:spPr>
        <p:txBody>
          <a:bodyPr>
            <a:normAutofit/>
          </a:bodyPr>
          <a:lstStyle>
            <a:lvl1pPr>
              <a:lnSpc>
                <a:spcPts val="6000"/>
              </a:lnSpc>
              <a:defRPr sz="6000">
                <a:solidFill>
                  <a:schemeClr val="tx1"/>
                </a:solidFill>
              </a:defRPr>
            </a:lvl1pPr>
          </a:lstStyle>
          <a:p>
            <a:r>
              <a:rPr lang="en-CA" smtClean="0"/>
              <a:t>Click to edit Master title style</a:t>
            </a:r>
            <a:endParaRPr lang="en-US" dirty="0"/>
          </a:p>
        </p:txBody>
      </p:sp>
      <p:sp>
        <p:nvSpPr>
          <p:cNvPr id="3" name="Subtitle 2"/>
          <p:cNvSpPr>
            <a:spLocks noGrp="1"/>
          </p:cNvSpPr>
          <p:nvPr>
            <p:ph type="subTitle" idx="1"/>
          </p:nvPr>
        </p:nvSpPr>
        <p:spPr>
          <a:xfrm rot="-900000">
            <a:off x="2201145" y="5027230"/>
            <a:ext cx="4655297" cy="1128495"/>
          </a:xfrm>
        </p:spPr>
        <p:txBody>
          <a:bodyPr>
            <a:normAutofit/>
          </a:bodyPr>
          <a:lstStyle>
            <a:lvl1pPr marL="0" indent="0" algn="r">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lang="en-US" dirty="0"/>
          </a:p>
        </p:txBody>
      </p:sp>
      <p:sp>
        <p:nvSpPr>
          <p:cNvPr id="4" name="Date Placeholder 3"/>
          <p:cNvSpPr>
            <a:spLocks noGrp="1"/>
          </p:cNvSpPr>
          <p:nvPr>
            <p:ph type="dt" sz="half" idx="10"/>
          </p:nvPr>
        </p:nvSpPr>
        <p:spPr>
          <a:xfrm rot="-900000">
            <a:off x="6741465" y="2313285"/>
            <a:ext cx="1524000" cy="365125"/>
          </a:xfrm>
        </p:spPr>
        <p:txBody>
          <a:bodyPr/>
          <a:lstStyle>
            <a:lvl1pPr algn="l">
              <a:defRPr sz="1800">
                <a:solidFill>
                  <a:schemeClr val="tx1"/>
                </a:solidFill>
              </a:defRPr>
            </a:lvl1pPr>
          </a:lstStyle>
          <a:p>
            <a:fld id="{5E8B6505-2436-A84A-810B-2532CF878703}" type="datetimeFigureOut">
              <a:rPr lang="en-US" smtClean="0"/>
              <a:t>19-11-11</a:t>
            </a:fld>
            <a:endParaRPr lang="en-US"/>
          </a:p>
        </p:txBody>
      </p:sp>
      <p:sp>
        <p:nvSpPr>
          <p:cNvPr id="5" name="Footer Placeholder 4"/>
          <p:cNvSpPr>
            <a:spLocks noGrp="1"/>
          </p:cNvSpPr>
          <p:nvPr>
            <p:ph type="ftr" sz="quarter" idx="11"/>
          </p:nvPr>
        </p:nvSpPr>
        <p:spPr>
          <a:xfrm rot="-900000">
            <a:off x="6551292" y="1528629"/>
            <a:ext cx="2465987" cy="365125"/>
          </a:xfrm>
        </p:spPr>
        <p:txBody>
          <a:bodyPr/>
          <a:lstStyle>
            <a:lvl1pPr>
              <a:defRPr>
                <a:solidFill>
                  <a:schemeClr val="tx1"/>
                </a:solidFill>
              </a:defRPr>
            </a:lvl1pPr>
          </a:lstStyle>
          <a:p>
            <a:endParaRPr lang="en-US"/>
          </a:p>
        </p:txBody>
      </p:sp>
      <p:sp>
        <p:nvSpPr>
          <p:cNvPr id="6" name="Slide Number Placeholder 5"/>
          <p:cNvSpPr>
            <a:spLocks noGrp="1"/>
          </p:cNvSpPr>
          <p:nvPr>
            <p:ph type="sldNum" sz="quarter" idx="12"/>
          </p:nvPr>
        </p:nvSpPr>
        <p:spPr>
          <a:xfrm rot="-900000">
            <a:off x="6451719" y="1162062"/>
            <a:ext cx="2133600" cy="421038"/>
          </a:xfrm>
        </p:spPr>
        <p:txBody>
          <a:bodyPr anchor="ctr"/>
          <a:lstStyle>
            <a:lvl1pPr algn="l">
              <a:defRPr sz="2400">
                <a:solidFill>
                  <a:schemeClr val="tx1"/>
                </a:solidFill>
              </a:defRPr>
            </a:lvl1pPr>
          </a:lstStyle>
          <a:p>
            <a:fld id="{1AD20DFC-E2D5-4BD6-B744-D8DEEAB5F7C2}" type="slidenum">
              <a:rPr lang="en-US" smtClean="0"/>
              <a:pPr/>
              <a:t>‹#›</a:t>
            </a:fld>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2" name="Rounded Rectangle 11"/>
          <p:cNvSpPr/>
          <p:nvPr/>
        </p:nvSpPr>
        <p:spPr>
          <a:xfrm rot="20707748">
            <a:off x="-895918" y="-766298"/>
            <a:ext cx="8332816" cy="5894380"/>
          </a:xfrm>
          <a:custGeom>
            <a:avLst/>
            <a:gdLst/>
            <a:ahLst/>
            <a:cxnLst/>
            <a:rect l="l" t="t" r="r" b="b"/>
            <a:pathLst>
              <a:path w="8332816" h="5894380">
                <a:moveTo>
                  <a:pt x="1565164" y="0"/>
                </a:moveTo>
                <a:lnTo>
                  <a:pt x="8332816" y="1797049"/>
                </a:lnTo>
                <a:lnTo>
                  <a:pt x="8332816" y="5812290"/>
                </a:lnTo>
                <a:cubicBezTo>
                  <a:pt x="8332816" y="5857627"/>
                  <a:pt x="8296063" y="5894380"/>
                  <a:pt x="8250726" y="5894380"/>
                </a:cubicBezTo>
                <a:lnTo>
                  <a:pt x="0" y="5894380"/>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rot="20707748">
            <a:off x="64746" y="5089618"/>
            <a:ext cx="8528044" cy="2911464"/>
          </a:xfrm>
          <a:custGeom>
            <a:avLst/>
            <a:gdLst/>
            <a:ahLst/>
            <a:cxnLst/>
            <a:rect l="l" t="t" r="r" b="b"/>
            <a:pathLst>
              <a:path w="8528044" h="2911464">
                <a:moveTo>
                  <a:pt x="8477907" y="6451"/>
                </a:moveTo>
                <a:cubicBezTo>
                  <a:pt x="8507371" y="18913"/>
                  <a:pt x="8528044" y="48087"/>
                  <a:pt x="8528044" y="82090"/>
                </a:cubicBezTo>
                <a:lnTo>
                  <a:pt x="8528044" y="2911464"/>
                </a:lnTo>
                <a:lnTo>
                  <a:pt x="0" y="646970"/>
                </a:lnTo>
                <a:lnTo>
                  <a:pt x="171794" y="0"/>
                </a:lnTo>
                <a:lnTo>
                  <a:pt x="8445954" y="0"/>
                </a:lnTo>
                <a:cubicBezTo>
                  <a:pt x="8457288" y="0"/>
                  <a:pt x="8468086" y="2297"/>
                  <a:pt x="8477907" y="6451"/>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rot="20707748">
            <a:off x="8533928" y="3839503"/>
            <a:ext cx="1011244" cy="2994350"/>
          </a:xfrm>
          <a:custGeom>
            <a:avLst/>
            <a:gdLst/>
            <a:ahLst/>
            <a:cxnLst/>
            <a:rect l="l" t="t" r="r" b="b"/>
            <a:pathLst>
              <a:path w="1011244" h="2994350">
                <a:moveTo>
                  <a:pt x="1011244" y="0"/>
                </a:moveTo>
                <a:lnTo>
                  <a:pt x="216140" y="2994350"/>
                </a:lnTo>
                <a:lnTo>
                  <a:pt x="0" y="2936957"/>
                </a:lnTo>
                <a:lnTo>
                  <a:pt x="0" y="82090"/>
                </a:lnTo>
                <a:cubicBezTo>
                  <a:pt x="0" y="36753"/>
                  <a:pt x="36753" y="0"/>
                  <a:pt x="82090"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rot="20707748">
            <a:off x="7588490" y="-321837"/>
            <a:ext cx="1976541" cy="4072806"/>
          </a:xfrm>
          <a:custGeom>
            <a:avLst/>
            <a:gdLst/>
            <a:ahLst/>
            <a:cxnLst/>
            <a:rect l="l" t="t" r="r" b="b"/>
            <a:pathLst>
              <a:path w="1976541" h="4072806">
                <a:moveTo>
                  <a:pt x="0" y="0"/>
                </a:moveTo>
                <a:lnTo>
                  <a:pt x="1976541" y="524841"/>
                </a:lnTo>
                <a:lnTo>
                  <a:pt x="1034432" y="4072806"/>
                </a:lnTo>
                <a:lnTo>
                  <a:pt x="82090" y="4072806"/>
                </a:lnTo>
                <a:cubicBezTo>
                  <a:pt x="36753" y="4072806"/>
                  <a:pt x="0" y="4036053"/>
                  <a:pt x="0" y="3990716"/>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900000">
            <a:off x="3183882" y="4760430"/>
            <a:ext cx="5004753" cy="1299542"/>
          </a:xfrm>
        </p:spPr>
        <p:txBody>
          <a:bodyPr anchor="t"/>
          <a:lstStyle/>
          <a:p>
            <a:r>
              <a:rPr lang="en-CA" smtClean="0"/>
              <a:t>Click to edit Master title style</a:t>
            </a:r>
            <a:endParaRPr lang="en-US"/>
          </a:p>
        </p:txBody>
      </p:sp>
      <p:sp>
        <p:nvSpPr>
          <p:cNvPr id="3" name="Vertical Text Placeholder 2"/>
          <p:cNvSpPr>
            <a:spLocks noGrp="1"/>
          </p:cNvSpPr>
          <p:nvPr>
            <p:ph type="body" orient="vert" idx="1"/>
          </p:nvPr>
        </p:nvSpPr>
        <p:spPr>
          <a:xfrm rot="-900000">
            <a:off x="781854" y="984581"/>
            <a:ext cx="6581279" cy="3604759"/>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a:xfrm rot="-900000">
            <a:off x="6996405" y="6238502"/>
            <a:ext cx="1524000" cy="365125"/>
          </a:xfrm>
        </p:spPr>
        <p:txBody>
          <a:bodyPr/>
          <a:lstStyle/>
          <a:p>
            <a:fld id="{5E8B6505-2436-A84A-810B-2532CF878703}" type="datetimeFigureOut">
              <a:rPr lang="en-US" smtClean="0"/>
              <a:t>19-11-11</a:t>
            </a:fld>
            <a:endParaRPr lang="en-US"/>
          </a:p>
        </p:txBody>
      </p:sp>
      <p:sp>
        <p:nvSpPr>
          <p:cNvPr id="5" name="Footer Placeholder 4"/>
          <p:cNvSpPr>
            <a:spLocks noGrp="1"/>
          </p:cNvSpPr>
          <p:nvPr>
            <p:ph type="ftr" sz="quarter" idx="11"/>
          </p:nvPr>
        </p:nvSpPr>
        <p:spPr>
          <a:xfrm rot="-900000">
            <a:off x="5321849" y="6094794"/>
            <a:ext cx="3124200" cy="365125"/>
          </a:xfrm>
        </p:spPr>
        <p:txBody>
          <a:bodyPr/>
          <a:lstStyle>
            <a:lvl1pPr algn="r">
              <a:defRPr/>
            </a:lvl1pPr>
          </a:lstStyle>
          <a:p>
            <a:endParaRPr lang="en-US"/>
          </a:p>
        </p:txBody>
      </p:sp>
      <p:sp>
        <p:nvSpPr>
          <p:cNvPr id="6" name="Slide Number Placeholder 5"/>
          <p:cNvSpPr>
            <a:spLocks noGrp="1"/>
          </p:cNvSpPr>
          <p:nvPr>
            <p:ph type="sldNum" sz="quarter" idx="12"/>
          </p:nvPr>
        </p:nvSpPr>
        <p:spPr>
          <a:xfrm rot="-900000">
            <a:off x="8182730" y="3246937"/>
            <a:ext cx="907445" cy="365125"/>
          </a:xfrm>
        </p:spPr>
        <p:txBody>
          <a:bodyPr/>
          <a:lstStyle>
            <a:lvl1pPr algn="l">
              <a:defRPr/>
            </a:lvl1pPr>
          </a:lstStyle>
          <a:p>
            <a:fld id="{A3530CC3-B59F-7F45-ACB7-4A592687E02E}" type="slidenum">
              <a:rPr lang="en-US" smtClean="0"/>
              <a:t>‹#›</a:t>
            </a:fld>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Rounded Rectangle 11"/>
          <p:cNvSpPr/>
          <p:nvPr/>
        </p:nvSpPr>
        <p:spPr>
          <a:xfrm rot="20707748">
            <a:off x="-882907" y="-626065"/>
            <a:ext cx="7440156" cy="7347127"/>
          </a:xfrm>
          <a:custGeom>
            <a:avLst/>
            <a:gdLst/>
            <a:ahLst/>
            <a:cxnLst/>
            <a:rect l="l" t="t" r="r" b="b"/>
            <a:pathLst>
              <a:path w="7440156" h="7347127">
                <a:moveTo>
                  <a:pt x="1760047" y="0"/>
                </a:moveTo>
                <a:lnTo>
                  <a:pt x="7440156" y="1508269"/>
                </a:lnTo>
                <a:lnTo>
                  <a:pt x="7440156" y="7265037"/>
                </a:lnTo>
                <a:cubicBezTo>
                  <a:pt x="7440156" y="7310374"/>
                  <a:pt x="7403403" y="7347127"/>
                  <a:pt x="7358066" y="7347127"/>
                </a:cubicBezTo>
                <a:lnTo>
                  <a:pt x="2707078" y="7347127"/>
                </a:lnTo>
                <a:lnTo>
                  <a:pt x="0" y="6628304"/>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rot="20707748">
            <a:off x="3227235" y="6274264"/>
            <a:ext cx="4396677" cy="1167472"/>
          </a:xfrm>
          <a:custGeom>
            <a:avLst/>
            <a:gdLst/>
            <a:ahLst/>
            <a:cxnLst/>
            <a:rect l="l" t="t" r="r" b="b"/>
            <a:pathLst>
              <a:path w="4396677" h="1167472">
                <a:moveTo>
                  <a:pt x="4346539" y="6451"/>
                </a:moveTo>
                <a:cubicBezTo>
                  <a:pt x="4376003" y="18913"/>
                  <a:pt x="4396677" y="48087"/>
                  <a:pt x="4396677" y="82090"/>
                </a:cubicBezTo>
                <a:lnTo>
                  <a:pt x="4396677" y="1167472"/>
                </a:lnTo>
                <a:lnTo>
                  <a:pt x="0" y="0"/>
                </a:lnTo>
                <a:lnTo>
                  <a:pt x="4314586" y="0"/>
                </a:lnTo>
                <a:cubicBezTo>
                  <a:pt x="4325920" y="0"/>
                  <a:pt x="4336718" y="2297"/>
                  <a:pt x="4346539" y="6451"/>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rot="20707748">
            <a:off x="7659524" y="5459724"/>
            <a:ext cx="1710569" cy="1538689"/>
          </a:xfrm>
          <a:custGeom>
            <a:avLst/>
            <a:gdLst/>
            <a:ahLst/>
            <a:cxnLst/>
            <a:rect l="l" t="t" r="r" b="b"/>
            <a:pathLst>
              <a:path w="1710569" h="1538689">
                <a:moveTo>
                  <a:pt x="1710569" y="1"/>
                </a:moveTo>
                <a:lnTo>
                  <a:pt x="1301993" y="1538689"/>
                </a:lnTo>
                <a:lnTo>
                  <a:pt x="0" y="1192965"/>
                </a:lnTo>
                <a:lnTo>
                  <a:pt x="0" y="82090"/>
                </a:lnTo>
                <a:cubicBezTo>
                  <a:pt x="0" y="36753"/>
                  <a:pt x="36753" y="0"/>
                  <a:pt x="82090"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rot="20707748">
            <a:off x="6666426" y="-490731"/>
            <a:ext cx="3065776" cy="5811871"/>
          </a:xfrm>
          <a:custGeom>
            <a:avLst/>
            <a:gdLst/>
            <a:ahLst/>
            <a:cxnLst/>
            <a:rect l="l" t="t" r="r" b="b"/>
            <a:pathLst>
              <a:path w="3065776" h="5811871">
                <a:moveTo>
                  <a:pt x="0" y="0"/>
                </a:moveTo>
                <a:lnTo>
                  <a:pt x="3065776" y="814071"/>
                </a:lnTo>
                <a:lnTo>
                  <a:pt x="1738684" y="5811871"/>
                </a:lnTo>
                <a:lnTo>
                  <a:pt x="82090" y="5811871"/>
                </a:lnTo>
                <a:cubicBezTo>
                  <a:pt x="36753" y="5811871"/>
                  <a:pt x="0" y="5775118"/>
                  <a:pt x="0" y="5729781"/>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rot="-900000">
            <a:off x="6793335" y="511413"/>
            <a:ext cx="1435608" cy="4818888"/>
          </a:xfrm>
        </p:spPr>
        <p:txBody>
          <a:bodyPr vert="eaVert"/>
          <a:lstStyle/>
          <a:p>
            <a:r>
              <a:rPr lang="en-CA" smtClean="0"/>
              <a:t>Click to edit Master title style</a:t>
            </a:r>
            <a:endParaRPr lang="en-US" dirty="0"/>
          </a:p>
        </p:txBody>
      </p:sp>
      <p:sp>
        <p:nvSpPr>
          <p:cNvPr id="3" name="Vertical Text Placeholder 2"/>
          <p:cNvSpPr>
            <a:spLocks noGrp="1"/>
          </p:cNvSpPr>
          <p:nvPr>
            <p:ph type="body" orient="vert" idx="1"/>
          </p:nvPr>
        </p:nvSpPr>
        <p:spPr>
          <a:xfrm rot="-900000">
            <a:off x="967762" y="1075673"/>
            <a:ext cx="5398955" cy="5088265"/>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4" name="Date Placeholder 3"/>
          <p:cNvSpPr>
            <a:spLocks noGrp="1"/>
          </p:cNvSpPr>
          <p:nvPr>
            <p:ph type="dt" sz="half" idx="10"/>
          </p:nvPr>
        </p:nvSpPr>
        <p:spPr>
          <a:xfrm rot="-900000">
            <a:off x="7754112" y="5888736"/>
            <a:ext cx="1243584" cy="365125"/>
          </a:xfrm>
        </p:spPr>
        <p:txBody>
          <a:bodyPr/>
          <a:lstStyle>
            <a:lvl1pPr algn="l">
              <a:defRPr/>
            </a:lvl1pPr>
          </a:lstStyle>
          <a:p>
            <a:fld id="{5E8B6505-2436-A84A-810B-2532CF878703}" type="datetimeFigureOut">
              <a:rPr lang="en-US" smtClean="0"/>
              <a:t>19-11-11</a:t>
            </a:fld>
            <a:endParaRPr lang="en-US"/>
          </a:p>
        </p:txBody>
      </p:sp>
      <p:sp>
        <p:nvSpPr>
          <p:cNvPr id="5" name="Footer Placeholder 4"/>
          <p:cNvSpPr>
            <a:spLocks noGrp="1"/>
          </p:cNvSpPr>
          <p:nvPr>
            <p:ph type="ftr" sz="quarter" idx="11"/>
          </p:nvPr>
        </p:nvSpPr>
        <p:spPr>
          <a:xfrm rot="-900000">
            <a:off x="4997808" y="6188244"/>
            <a:ext cx="2380306" cy="365125"/>
          </a:xfrm>
        </p:spPr>
        <p:txBody>
          <a:bodyPr/>
          <a:lstStyle>
            <a:lvl1pPr algn="r">
              <a:defRPr/>
            </a:lvl1pPr>
          </a:lstStyle>
          <a:p>
            <a:endParaRPr lang="en-US"/>
          </a:p>
        </p:txBody>
      </p:sp>
      <p:sp>
        <p:nvSpPr>
          <p:cNvPr id="6" name="Slide Number Placeholder 5"/>
          <p:cNvSpPr>
            <a:spLocks noGrp="1"/>
          </p:cNvSpPr>
          <p:nvPr>
            <p:ph type="sldNum" sz="quarter" idx="12"/>
          </p:nvPr>
        </p:nvSpPr>
        <p:spPr>
          <a:xfrm rot="-900000">
            <a:off x="7690104" y="5641848"/>
            <a:ext cx="1243584" cy="365125"/>
          </a:xfrm>
        </p:spPr>
        <p:txBody>
          <a:bodyPr/>
          <a:lstStyle>
            <a:lvl1pPr algn="l">
              <a:defRPr/>
            </a:lvl1pPr>
          </a:lstStyle>
          <a:p>
            <a:fld id="{A3530CC3-B59F-7F45-ACB7-4A592687E02E}" type="slidenum">
              <a:rPr lang="en-US" smtClean="0"/>
              <a:t>‹#›</a:t>
            </a:fld>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Rounded Rectangle 8"/>
          <p:cNvSpPr/>
          <p:nvPr/>
        </p:nvSpPr>
        <p:spPr>
          <a:xfrm rot="907748">
            <a:off x="-865440" y="850599"/>
            <a:ext cx="3615441" cy="6151724"/>
          </a:xfrm>
          <a:custGeom>
            <a:avLst/>
            <a:gdLst/>
            <a:ahLst/>
            <a:cxnLst/>
            <a:rect l="l" t="t" r="r" b="b"/>
            <a:pathLst>
              <a:path w="3615441" h="6151724">
                <a:moveTo>
                  <a:pt x="0" y="0"/>
                </a:moveTo>
                <a:lnTo>
                  <a:pt x="3533351" y="0"/>
                </a:lnTo>
                <a:cubicBezTo>
                  <a:pt x="3578688" y="0"/>
                  <a:pt x="3615441" y="36753"/>
                  <a:pt x="3615441" y="82090"/>
                </a:cubicBezTo>
                <a:lnTo>
                  <a:pt x="3615441" y="5623909"/>
                </a:lnTo>
                <a:lnTo>
                  <a:pt x="1663219" y="6151724"/>
                </a:ln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rot="907748">
            <a:off x="17749" y="-511509"/>
            <a:ext cx="3735394" cy="1387781"/>
          </a:xfrm>
          <a:custGeom>
            <a:avLst/>
            <a:gdLst/>
            <a:ahLst/>
            <a:cxnLst/>
            <a:rect l="l" t="t" r="r" b="b"/>
            <a:pathLst>
              <a:path w="3735394" h="1387781">
                <a:moveTo>
                  <a:pt x="0" y="1009924"/>
                </a:moveTo>
                <a:lnTo>
                  <a:pt x="3735394" y="0"/>
                </a:lnTo>
                <a:lnTo>
                  <a:pt x="3735394" y="1305691"/>
                </a:lnTo>
                <a:cubicBezTo>
                  <a:pt x="3735394" y="1351028"/>
                  <a:pt x="3698641" y="1387781"/>
                  <a:pt x="3653304" y="1387781"/>
                </a:cubicBezTo>
                <a:lnTo>
                  <a:pt x="102160" y="1387781"/>
                </a:ln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rot="907748">
            <a:off x="2146801" y="6590199"/>
            <a:ext cx="1981025" cy="535602"/>
          </a:xfrm>
          <a:custGeom>
            <a:avLst/>
            <a:gdLst/>
            <a:ahLst/>
            <a:cxnLst/>
            <a:rect l="l" t="t" r="r" b="b"/>
            <a:pathLst>
              <a:path w="1981025" h="535602">
                <a:moveTo>
                  <a:pt x="50137" y="6451"/>
                </a:moveTo>
                <a:cubicBezTo>
                  <a:pt x="59958" y="2297"/>
                  <a:pt x="70756" y="0"/>
                  <a:pt x="82090" y="0"/>
                </a:cubicBezTo>
                <a:lnTo>
                  <a:pt x="1981025" y="0"/>
                </a:lnTo>
                <a:lnTo>
                  <a:pt x="0" y="535602"/>
                </a:lnTo>
                <a:lnTo>
                  <a:pt x="0" y="82090"/>
                </a:lnTo>
                <a:cubicBezTo>
                  <a:pt x="0" y="48087"/>
                  <a:pt x="20674" y="18913"/>
                  <a:pt x="50137" y="6451"/>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rot="907748">
            <a:off x="3185141" y="-553633"/>
            <a:ext cx="6782931" cy="7826540"/>
          </a:xfrm>
          <a:custGeom>
            <a:avLst/>
            <a:gdLst/>
            <a:ahLst/>
            <a:cxnLst/>
            <a:rect l="l" t="t" r="r" b="b"/>
            <a:pathLst>
              <a:path w="6782931" h="7826540">
                <a:moveTo>
                  <a:pt x="0" y="1349945"/>
                </a:moveTo>
                <a:lnTo>
                  <a:pt x="4993024" y="0"/>
                </a:lnTo>
                <a:lnTo>
                  <a:pt x="6782931" y="6620302"/>
                </a:lnTo>
                <a:lnTo>
                  <a:pt x="2321435" y="7826540"/>
                </a:lnTo>
                <a:lnTo>
                  <a:pt x="82090" y="7826540"/>
                </a:lnTo>
                <a:cubicBezTo>
                  <a:pt x="36753" y="7826540"/>
                  <a:pt x="0" y="7789787"/>
                  <a:pt x="0" y="7744450"/>
                </a:cubicBez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4500000">
            <a:off x="-633894" y="2921988"/>
            <a:ext cx="5064953" cy="1695631"/>
          </a:xfrm>
        </p:spPr>
        <p:txBody>
          <a:bodyPr/>
          <a:lstStyle/>
          <a:p>
            <a:r>
              <a:rPr lang="en-CA" smtClean="0"/>
              <a:t>Click to edit Master title style</a:t>
            </a:r>
            <a:endParaRPr lang="en-US"/>
          </a:p>
        </p:txBody>
      </p:sp>
      <p:sp>
        <p:nvSpPr>
          <p:cNvPr id="3" name="Content Placeholder 2"/>
          <p:cNvSpPr>
            <a:spLocks noGrp="1"/>
          </p:cNvSpPr>
          <p:nvPr>
            <p:ph idx="1"/>
          </p:nvPr>
        </p:nvSpPr>
        <p:spPr>
          <a:xfrm rot="900000">
            <a:off x="3479028" y="959716"/>
            <a:ext cx="4658735" cy="5077623"/>
          </a:xfrm>
        </p:spPr>
        <p:txBody>
          <a:bodyPr anchor="ct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4" name="Date Placeholder 3"/>
          <p:cNvSpPr>
            <a:spLocks noGrp="1"/>
          </p:cNvSpPr>
          <p:nvPr>
            <p:ph type="dt" sz="half" idx="10"/>
          </p:nvPr>
        </p:nvSpPr>
        <p:spPr>
          <a:xfrm rot="900000">
            <a:off x="1690988" y="608314"/>
            <a:ext cx="1789355" cy="365125"/>
          </a:xfrm>
        </p:spPr>
        <p:txBody>
          <a:bodyPr/>
          <a:lstStyle/>
          <a:p>
            <a:fld id="{5E8B6505-2436-A84A-810B-2532CF878703}" type="datetimeFigureOut">
              <a:rPr lang="en-US" smtClean="0"/>
              <a:t>19-11-11</a:t>
            </a:fld>
            <a:endParaRPr lang="en-US"/>
          </a:p>
        </p:txBody>
      </p:sp>
      <p:sp>
        <p:nvSpPr>
          <p:cNvPr id="5" name="Footer Placeholder 4"/>
          <p:cNvSpPr>
            <a:spLocks noGrp="1"/>
          </p:cNvSpPr>
          <p:nvPr>
            <p:ph type="ftr" sz="quarter" idx="11"/>
          </p:nvPr>
        </p:nvSpPr>
        <p:spPr>
          <a:xfrm rot="900000">
            <a:off x="3103620" y="6177546"/>
            <a:ext cx="2392237" cy="365125"/>
          </a:xfrm>
        </p:spPr>
        <p:txBody>
          <a:bodyPr/>
          <a:lstStyle/>
          <a:p>
            <a:endParaRPr lang="en-US"/>
          </a:p>
        </p:txBody>
      </p:sp>
      <p:sp>
        <p:nvSpPr>
          <p:cNvPr id="6" name="Slide Number Placeholder 5"/>
          <p:cNvSpPr>
            <a:spLocks noGrp="1"/>
          </p:cNvSpPr>
          <p:nvPr>
            <p:ph type="sldNum" sz="quarter" idx="12"/>
          </p:nvPr>
        </p:nvSpPr>
        <p:spPr>
          <a:xfrm rot="900000">
            <a:off x="1265370" y="300797"/>
            <a:ext cx="2287319" cy="365125"/>
          </a:xfrm>
        </p:spPr>
        <p:txBody>
          <a:bodyPr/>
          <a:lstStyle/>
          <a:p>
            <a:fld id="{A3530CC3-B59F-7F45-ACB7-4A592687E02E}" type="slidenum">
              <a:rPr lang="en-US" smtClean="0"/>
              <a:t>‹#›</a:t>
            </a:fld>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7" name="Rounded Rectangle 16"/>
          <p:cNvSpPr/>
          <p:nvPr/>
        </p:nvSpPr>
        <p:spPr>
          <a:xfrm rot="900000">
            <a:off x="-57216" y="-1017685"/>
            <a:ext cx="7411427" cy="3438177"/>
          </a:xfrm>
          <a:custGeom>
            <a:avLst/>
            <a:gdLst/>
            <a:ahLst/>
            <a:cxnLst/>
            <a:rect l="l" t="t" r="r" b="b"/>
            <a:pathLst>
              <a:path w="7411427" h="3438177">
                <a:moveTo>
                  <a:pt x="0" y="1985886"/>
                </a:moveTo>
                <a:lnTo>
                  <a:pt x="7411427" y="0"/>
                </a:lnTo>
                <a:lnTo>
                  <a:pt x="7411427" y="3356087"/>
                </a:lnTo>
                <a:cubicBezTo>
                  <a:pt x="7411427" y="3401424"/>
                  <a:pt x="7374674" y="3438177"/>
                  <a:pt x="7329337" y="3438177"/>
                </a:cubicBezTo>
                <a:lnTo>
                  <a:pt x="389140" y="3438177"/>
                </a:ln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rot="900000">
            <a:off x="-776641" y="2417820"/>
            <a:ext cx="6998365" cy="5080081"/>
          </a:xfrm>
          <a:custGeom>
            <a:avLst/>
            <a:gdLst/>
            <a:ahLst/>
            <a:cxnLst/>
            <a:rect l="l" t="t" r="r" b="b"/>
            <a:pathLst>
              <a:path w="6998365" h="5080081">
                <a:moveTo>
                  <a:pt x="0" y="0"/>
                </a:moveTo>
                <a:lnTo>
                  <a:pt x="6916275" y="0"/>
                </a:lnTo>
                <a:cubicBezTo>
                  <a:pt x="6961612" y="0"/>
                  <a:pt x="6998365" y="36753"/>
                  <a:pt x="6998365" y="82090"/>
                </a:cubicBezTo>
                <a:lnTo>
                  <a:pt x="6998365" y="3569608"/>
                </a:lnTo>
                <a:lnTo>
                  <a:pt x="1361203" y="5080081"/>
                </a:ln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rot="900000">
            <a:off x="6338067" y="3775812"/>
            <a:ext cx="3102275" cy="3544033"/>
          </a:xfrm>
          <a:custGeom>
            <a:avLst/>
            <a:gdLst/>
            <a:ahLst/>
            <a:cxnLst/>
            <a:rect l="l" t="t" r="r" b="b"/>
            <a:pathLst>
              <a:path w="3102275" h="3544033">
                <a:moveTo>
                  <a:pt x="50137" y="6451"/>
                </a:moveTo>
                <a:cubicBezTo>
                  <a:pt x="59958" y="2297"/>
                  <a:pt x="70756" y="0"/>
                  <a:pt x="82090" y="0"/>
                </a:cubicBezTo>
                <a:lnTo>
                  <a:pt x="2375388" y="0"/>
                </a:lnTo>
                <a:lnTo>
                  <a:pt x="3102275" y="2712781"/>
                </a:lnTo>
                <a:lnTo>
                  <a:pt x="0" y="3544033"/>
                </a:lnTo>
                <a:lnTo>
                  <a:pt x="0" y="82090"/>
                </a:lnTo>
                <a:cubicBezTo>
                  <a:pt x="0" y="48087"/>
                  <a:pt x="20673" y="18913"/>
                  <a:pt x="50137" y="6451"/>
                </a:cubicBez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ounded Rectangle 19"/>
          <p:cNvSpPr/>
          <p:nvPr/>
        </p:nvSpPr>
        <p:spPr>
          <a:xfrm rot="900000">
            <a:off x="7327879" y="-104312"/>
            <a:ext cx="2350627" cy="3820866"/>
          </a:xfrm>
          <a:custGeom>
            <a:avLst/>
            <a:gdLst/>
            <a:ahLst/>
            <a:cxnLst/>
            <a:rect l="l" t="t" r="r" b="b"/>
            <a:pathLst>
              <a:path w="2350627" h="3820866">
                <a:moveTo>
                  <a:pt x="1" y="355523"/>
                </a:moveTo>
                <a:lnTo>
                  <a:pt x="1326829" y="0"/>
                </a:lnTo>
                <a:lnTo>
                  <a:pt x="2350627" y="3820866"/>
                </a:lnTo>
                <a:lnTo>
                  <a:pt x="82091" y="3820866"/>
                </a:lnTo>
                <a:cubicBezTo>
                  <a:pt x="36754" y="3820866"/>
                  <a:pt x="1" y="3784113"/>
                  <a:pt x="0" y="3738776"/>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900000">
            <a:off x="534986" y="2921829"/>
            <a:ext cx="5690855" cy="1570680"/>
          </a:xfrm>
        </p:spPr>
        <p:txBody>
          <a:bodyPr anchor="b">
            <a:noAutofit/>
          </a:bodyPr>
          <a:lstStyle>
            <a:lvl1pPr algn="r">
              <a:defRPr sz="4800" b="0" cap="none" baseline="0"/>
            </a:lvl1pPr>
          </a:lstStyle>
          <a:p>
            <a:r>
              <a:rPr lang="en-CA" smtClean="0"/>
              <a:t>Click to edit Master title style</a:t>
            </a:r>
            <a:endParaRPr lang="en-US" dirty="0"/>
          </a:p>
        </p:txBody>
      </p:sp>
      <p:sp>
        <p:nvSpPr>
          <p:cNvPr id="3" name="Text Placeholder 2"/>
          <p:cNvSpPr>
            <a:spLocks noGrp="1"/>
          </p:cNvSpPr>
          <p:nvPr>
            <p:ph type="body" idx="1"/>
          </p:nvPr>
        </p:nvSpPr>
        <p:spPr>
          <a:xfrm rot="900000">
            <a:off x="537849" y="4494201"/>
            <a:ext cx="5271544" cy="1500187"/>
          </a:xfrm>
        </p:spPr>
        <p:txBody>
          <a:bodyPr anchor="t">
            <a:normAutofit/>
          </a:bodyPr>
          <a:lstStyle>
            <a:lvl1pPr marL="0" indent="0" algn="r">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a:xfrm rot="900000">
            <a:off x="6878368" y="3761385"/>
            <a:ext cx="1524000" cy="365125"/>
          </a:xfrm>
        </p:spPr>
        <p:txBody>
          <a:bodyPr/>
          <a:lstStyle>
            <a:lvl1pPr algn="l">
              <a:defRPr/>
            </a:lvl1pPr>
          </a:lstStyle>
          <a:p>
            <a:fld id="{5E8B6505-2436-A84A-810B-2532CF878703}" type="datetimeFigureOut">
              <a:rPr lang="en-US" smtClean="0"/>
              <a:t>19-11-11</a:t>
            </a:fld>
            <a:endParaRPr lang="en-US"/>
          </a:p>
        </p:txBody>
      </p:sp>
      <p:sp>
        <p:nvSpPr>
          <p:cNvPr id="5" name="Footer Placeholder 4"/>
          <p:cNvSpPr>
            <a:spLocks noGrp="1"/>
          </p:cNvSpPr>
          <p:nvPr>
            <p:ph type="ftr" sz="quarter" idx="11"/>
          </p:nvPr>
        </p:nvSpPr>
        <p:spPr>
          <a:xfrm rot="900000">
            <a:off x="7056965" y="3170795"/>
            <a:ext cx="1926305" cy="365125"/>
          </a:xfrm>
        </p:spPr>
        <p:txBody>
          <a:bodyPr/>
          <a:lstStyle/>
          <a:p>
            <a:endParaRPr lang="en-US"/>
          </a:p>
        </p:txBody>
      </p:sp>
      <p:sp>
        <p:nvSpPr>
          <p:cNvPr id="6" name="Slide Number Placeholder 5"/>
          <p:cNvSpPr>
            <a:spLocks noGrp="1"/>
          </p:cNvSpPr>
          <p:nvPr>
            <p:ph type="sldNum" sz="quarter" idx="12"/>
          </p:nvPr>
        </p:nvSpPr>
        <p:spPr>
          <a:xfrm rot="900000" flipH="1">
            <a:off x="7176363" y="2661157"/>
            <a:ext cx="683979" cy="365125"/>
          </a:xfrm>
        </p:spPr>
        <p:txBody>
          <a:bodyPr/>
          <a:lstStyle>
            <a:lvl1pPr algn="l">
              <a:defRPr/>
            </a:lvl1pPr>
          </a:lstStyle>
          <a:p>
            <a:fld id="{A3530CC3-B59F-7F45-ACB7-4A592687E02E}" type="slidenum">
              <a:rPr lang="en-US" smtClean="0"/>
              <a:t>‹#›</a:t>
            </a:fld>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7" name="Rounded Rectangle 16"/>
          <p:cNvSpPr/>
          <p:nvPr/>
        </p:nvSpPr>
        <p:spPr>
          <a:xfrm rot="20707748">
            <a:off x="-883225" y="-625990"/>
            <a:ext cx="7439907" cy="7344599"/>
          </a:xfrm>
          <a:custGeom>
            <a:avLst/>
            <a:gdLst/>
            <a:ahLst/>
            <a:cxnLst/>
            <a:rect l="l" t="t" r="r" b="b"/>
            <a:pathLst>
              <a:path w="7439907" h="7344599">
                <a:moveTo>
                  <a:pt x="1760047" y="0"/>
                </a:moveTo>
                <a:lnTo>
                  <a:pt x="7439906" y="1508202"/>
                </a:lnTo>
                <a:lnTo>
                  <a:pt x="7439907" y="7262509"/>
                </a:lnTo>
                <a:cubicBezTo>
                  <a:pt x="7439906" y="7307846"/>
                  <a:pt x="7403153" y="7344599"/>
                  <a:pt x="7357816" y="7344599"/>
                </a:cubicBezTo>
                <a:lnTo>
                  <a:pt x="2697558" y="7344599"/>
                </a:lnTo>
                <a:lnTo>
                  <a:pt x="0" y="6628303"/>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rot="20707748">
            <a:off x="3237537" y="6275496"/>
            <a:ext cx="4387395" cy="1165008"/>
          </a:xfrm>
          <a:custGeom>
            <a:avLst/>
            <a:gdLst/>
            <a:ahLst/>
            <a:cxnLst/>
            <a:rect l="l" t="t" r="r" b="b"/>
            <a:pathLst>
              <a:path w="4387395" h="1165008">
                <a:moveTo>
                  <a:pt x="4337258" y="6451"/>
                </a:moveTo>
                <a:cubicBezTo>
                  <a:pt x="4366722" y="18913"/>
                  <a:pt x="4387395" y="48087"/>
                  <a:pt x="4387395" y="82090"/>
                </a:cubicBezTo>
                <a:lnTo>
                  <a:pt x="4387395" y="1165008"/>
                </a:lnTo>
                <a:lnTo>
                  <a:pt x="0" y="0"/>
                </a:lnTo>
                <a:lnTo>
                  <a:pt x="4305305" y="0"/>
                </a:lnTo>
                <a:cubicBezTo>
                  <a:pt x="4316639" y="0"/>
                  <a:pt x="4327437" y="2297"/>
                  <a:pt x="4337258" y="6451"/>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rot="20707748">
            <a:off x="7660698" y="5462349"/>
            <a:ext cx="1709024" cy="1536003"/>
          </a:xfrm>
          <a:custGeom>
            <a:avLst/>
            <a:gdLst/>
            <a:ahLst/>
            <a:cxnLst/>
            <a:rect l="l" t="t" r="r" b="b"/>
            <a:pathLst>
              <a:path w="1709024" h="1536003">
                <a:moveTo>
                  <a:pt x="1709024" y="0"/>
                </a:moveTo>
                <a:lnTo>
                  <a:pt x="1301161" y="1536003"/>
                </a:lnTo>
                <a:lnTo>
                  <a:pt x="0" y="1190500"/>
                </a:lnTo>
                <a:lnTo>
                  <a:pt x="0" y="82090"/>
                </a:lnTo>
                <a:cubicBezTo>
                  <a:pt x="0" y="36753"/>
                  <a:pt x="36753" y="0"/>
                  <a:pt x="82090"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rot="20707748">
            <a:off x="6667944" y="-490547"/>
            <a:ext cx="3064333" cy="5811872"/>
          </a:xfrm>
          <a:custGeom>
            <a:avLst/>
            <a:gdLst/>
            <a:ahLst/>
            <a:cxnLst/>
            <a:rect l="l" t="t" r="r" b="b"/>
            <a:pathLst>
              <a:path w="3064333" h="5811872">
                <a:moveTo>
                  <a:pt x="0" y="0"/>
                </a:moveTo>
                <a:lnTo>
                  <a:pt x="3064333" y="813688"/>
                </a:lnTo>
                <a:lnTo>
                  <a:pt x="1737140" y="5811872"/>
                </a:lnTo>
                <a:lnTo>
                  <a:pt x="82090" y="5811872"/>
                </a:lnTo>
                <a:cubicBezTo>
                  <a:pt x="36753" y="5811872"/>
                  <a:pt x="0" y="5775119"/>
                  <a:pt x="0" y="5729782"/>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4500000">
            <a:off x="5171893" y="2231024"/>
            <a:ext cx="4820301" cy="1436159"/>
          </a:xfrm>
        </p:spPr>
        <p:txBody>
          <a:bodyPr/>
          <a:lstStyle/>
          <a:p>
            <a:r>
              <a:rPr lang="en-CA" smtClean="0"/>
              <a:t>Click to edit Master title style</a:t>
            </a:r>
            <a:endParaRPr lang="en-US"/>
          </a:p>
        </p:txBody>
      </p:sp>
      <p:sp>
        <p:nvSpPr>
          <p:cNvPr id="3" name="Content Placeholder 2"/>
          <p:cNvSpPr>
            <a:spLocks noGrp="1"/>
          </p:cNvSpPr>
          <p:nvPr>
            <p:ph sz="half" idx="1"/>
          </p:nvPr>
        </p:nvSpPr>
        <p:spPr>
          <a:xfrm rot="-900000">
            <a:off x="1014439" y="1335061"/>
            <a:ext cx="2578608" cy="48398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4" name="Content Placeholder 3"/>
          <p:cNvSpPr>
            <a:spLocks noGrp="1"/>
          </p:cNvSpPr>
          <p:nvPr>
            <p:ph sz="half" idx="2"/>
          </p:nvPr>
        </p:nvSpPr>
        <p:spPr>
          <a:xfrm rot="-900000">
            <a:off x="3701032" y="618005"/>
            <a:ext cx="2580010" cy="4837176"/>
          </a:xfrm>
        </p:spPr>
        <p:txBody>
          <a:bodyPr anchor="t"/>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5" name="Date Placeholder 4"/>
          <p:cNvSpPr>
            <a:spLocks noGrp="1"/>
          </p:cNvSpPr>
          <p:nvPr>
            <p:ph type="dt" sz="half" idx="10"/>
          </p:nvPr>
        </p:nvSpPr>
        <p:spPr>
          <a:xfrm rot="-900000">
            <a:off x="7755919" y="5887412"/>
            <a:ext cx="1241980" cy="365125"/>
          </a:xfrm>
        </p:spPr>
        <p:txBody>
          <a:bodyPr/>
          <a:lstStyle>
            <a:lvl1pPr algn="l">
              <a:defRPr/>
            </a:lvl1pPr>
          </a:lstStyle>
          <a:p>
            <a:fld id="{5E8B6505-2436-A84A-810B-2532CF878703}" type="datetimeFigureOut">
              <a:rPr lang="en-US" smtClean="0"/>
              <a:t>19-11-11</a:t>
            </a:fld>
            <a:endParaRPr lang="en-US"/>
          </a:p>
        </p:txBody>
      </p:sp>
      <p:sp>
        <p:nvSpPr>
          <p:cNvPr id="6" name="Footer Placeholder 5"/>
          <p:cNvSpPr>
            <a:spLocks noGrp="1"/>
          </p:cNvSpPr>
          <p:nvPr>
            <p:ph type="ftr" sz="quarter" idx="11"/>
          </p:nvPr>
        </p:nvSpPr>
        <p:spPr>
          <a:xfrm rot="-900000">
            <a:off x="4054658" y="5494374"/>
            <a:ext cx="3124200" cy="365125"/>
          </a:xfrm>
        </p:spPr>
        <p:txBody>
          <a:bodyPr/>
          <a:lstStyle>
            <a:lvl1pPr algn="r">
              <a:defRPr/>
            </a:lvl1pPr>
          </a:lstStyle>
          <a:p>
            <a:endParaRPr lang="en-US"/>
          </a:p>
        </p:txBody>
      </p:sp>
      <p:sp>
        <p:nvSpPr>
          <p:cNvPr id="7" name="Slide Number Placeholder 6"/>
          <p:cNvSpPr>
            <a:spLocks noGrp="1"/>
          </p:cNvSpPr>
          <p:nvPr>
            <p:ph type="sldNum" sz="quarter" idx="12"/>
          </p:nvPr>
        </p:nvSpPr>
        <p:spPr>
          <a:xfrm rot="-900000">
            <a:off x="7690164" y="5643110"/>
            <a:ext cx="1241693" cy="365125"/>
          </a:xfrm>
        </p:spPr>
        <p:txBody>
          <a:bodyPr/>
          <a:lstStyle>
            <a:lvl1pPr algn="l">
              <a:defRPr/>
            </a:lvl1pPr>
          </a:lstStyle>
          <a:p>
            <a:fld id="{A3530CC3-B59F-7F45-ACB7-4A592687E02E}" type="slidenum">
              <a:rPr lang="en-US" smtClean="0"/>
              <a:t>‹#›</a:t>
            </a:fld>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53" name="Rounded Rectangle 52"/>
          <p:cNvSpPr/>
          <p:nvPr/>
        </p:nvSpPr>
        <p:spPr>
          <a:xfrm rot="20707748">
            <a:off x="-883225" y="-625990"/>
            <a:ext cx="7439907" cy="7344599"/>
          </a:xfrm>
          <a:custGeom>
            <a:avLst/>
            <a:gdLst/>
            <a:ahLst/>
            <a:cxnLst/>
            <a:rect l="l" t="t" r="r" b="b"/>
            <a:pathLst>
              <a:path w="7439907" h="7344599">
                <a:moveTo>
                  <a:pt x="1760047" y="0"/>
                </a:moveTo>
                <a:lnTo>
                  <a:pt x="7439906" y="1508202"/>
                </a:lnTo>
                <a:lnTo>
                  <a:pt x="7439907" y="7262509"/>
                </a:lnTo>
                <a:cubicBezTo>
                  <a:pt x="7439906" y="7307846"/>
                  <a:pt x="7403153" y="7344599"/>
                  <a:pt x="7357816" y="7344599"/>
                </a:cubicBezTo>
                <a:lnTo>
                  <a:pt x="2697558" y="7344599"/>
                </a:lnTo>
                <a:lnTo>
                  <a:pt x="0" y="6628303"/>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ounded Rectangle 53"/>
          <p:cNvSpPr/>
          <p:nvPr/>
        </p:nvSpPr>
        <p:spPr>
          <a:xfrm rot="20707748">
            <a:off x="3237537" y="6275496"/>
            <a:ext cx="4387395" cy="1165008"/>
          </a:xfrm>
          <a:custGeom>
            <a:avLst/>
            <a:gdLst/>
            <a:ahLst/>
            <a:cxnLst/>
            <a:rect l="l" t="t" r="r" b="b"/>
            <a:pathLst>
              <a:path w="4387395" h="1165008">
                <a:moveTo>
                  <a:pt x="4337258" y="6451"/>
                </a:moveTo>
                <a:cubicBezTo>
                  <a:pt x="4366722" y="18913"/>
                  <a:pt x="4387395" y="48087"/>
                  <a:pt x="4387395" y="82090"/>
                </a:cubicBezTo>
                <a:lnTo>
                  <a:pt x="4387395" y="1165008"/>
                </a:lnTo>
                <a:lnTo>
                  <a:pt x="0" y="0"/>
                </a:lnTo>
                <a:lnTo>
                  <a:pt x="4305305" y="0"/>
                </a:lnTo>
                <a:cubicBezTo>
                  <a:pt x="4316639" y="0"/>
                  <a:pt x="4327437" y="2297"/>
                  <a:pt x="4337258" y="6451"/>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ounded Rectangle 54"/>
          <p:cNvSpPr/>
          <p:nvPr/>
        </p:nvSpPr>
        <p:spPr>
          <a:xfrm rot="20707748">
            <a:off x="7660698" y="5462349"/>
            <a:ext cx="1709024" cy="1536003"/>
          </a:xfrm>
          <a:custGeom>
            <a:avLst/>
            <a:gdLst/>
            <a:ahLst/>
            <a:cxnLst/>
            <a:rect l="l" t="t" r="r" b="b"/>
            <a:pathLst>
              <a:path w="1709024" h="1536003">
                <a:moveTo>
                  <a:pt x="1709024" y="0"/>
                </a:moveTo>
                <a:lnTo>
                  <a:pt x="1301161" y="1536003"/>
                </a:lnTo>
                <a:lnTo>
                  <a:pt x="0" y="1190500"/>
                </a:lnTo>
                <a:lnTo>
                  <a:pt x="0" y="82090"/>
                </a:lnTo>
                <a:cubicBezTo>
                  <a:pt x="0" y="36753"/>
                  <a:pt x="36753" y="0"/>
                  <a:pt x="82090"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ounded Rectangle 55"/>
          <p:cNvSpPr/>
          <p:nvPr/>
        </p:nvSpPr>
        <p:spPr>
          <a:xfrm rot="20707748">
            <a:off x="6667944" y="-490547"/>
            <a:ext cx="3064333" cy="5811872"/>
          </a:xfrm>
          <a:custGeom>
            <a:avLst/>
            <a:gdLst/>
            <a:ahLst/>
            <a:cxnLst/>
            <a:rect l="l" t="t" r="r" b="b"/>
            <a:pathLst>
              <a:path w="3064333" h="5811872">
                <a:moveTo>
                  <a:pt x="0" y="0"/>
                </a:moveTo>
                <a:lnTo>
                  <a:pt x="3064333" y="813688"/>
                </a:lnTo>
                <a:lnTo>
                  <a:pt x="1737140" y="5811872"/>
                </a:lnTo>
                <a:lnTo>
                  <a:pt x="82090" y="5811872"/>
                </a:lnTo>
                <a:cubicBezTo>
                  <a:pt x="36753" y="5811872"/>
                  <a:pt x="0" y="5775119"/>
                  <a:pt x="0" y="5729782"/>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4500000">
            <a:off x="5175504" y="2231136"/>
            <a:ext cx="4818888" cy="1435608"/>
          </a:xfrm>
        </p:spPr>
        <p:txBody>
          <a:bodyPr/>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rot="-900000">
            <a:off x="854761" y="1406870"/>
            <a:ext cx="2213148" cy="759866"/>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rot="-900000">
            <a:off x="1120518" y="2227895"/>
            <a:ext cx="2578608" cy="39387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Text Placeholder 4"/>
          <p:cNvSpPr>
            <a:spLocks noGrp="1"/>
          </p:cNvSpPr>
          <p:nvPr>
            <p:ph type="body" sz="quarter" idx="3"/>
          </p:nvPr>
        </p:nvSpPr>
        <p:spPr>
          <a:xfrm rot="-900000">
            <a:off x="3535709" y="687503"/>
            <a:ext cx="2214753" cy="753043"/>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rot="-900000">
            <a:off x="3808498" y="1495882"/>
            <a:ext cx="2578608" cy="395590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7" name="Date Placeholder 6"/>
          <p:cNvSpPr>
            <a:spLocks noGrp="1"/>
          </p:cNvSpPr>
          <p:nvPr>
            <p:ph type="dt" sz="half" idx="10"/>
          </p:nvPr>
        </p:nvSpPr>
        <p:spPr>
          <a:xfrm rot="-900000">
            <a:off x="7754112" y="5888736"/>
            <a:ext cx="1243584" cy="365125"/>
          </a:xfrm>
        </p:spPr>
        <p:txBody>
          <a:bodyPr/>
          <a:lstStyle>
            <a:lvl1pPr algn="l">
              <a:defRPr/>
            </a:lvl1pPr>
          </a:lstStyle>
          <a:p>
            <a:fld id="{5E8B6505-2436-A84A-810B-2532CF878703}" type="datetimeFigureOut">
              <a:rPr lang="en-US" smtClean="0"/>
              <a:t>19-11-11</a:t>
            </a:fld>
            <a:endParaRPr lang="en-US"/>
          </a:p>
        </p:txBody>
      </p:sp>
      <p:sp>
        <p:nvSpPr>
          <p:cNvPr id="8" name="Footer Placeholder 7"/>
          <p:cNvSpPr>
            <a:spLocks noGrp="1"/>
          </p:cNvSpPr>
          <p:nvPr>
            <p:ph type="ftr" sz="quarter" idx="11"/>
          </p:nvPr>
        </p:nvSpPr>
        <p:spPr>
          <a:xfrm rot="-900000">
            <a:off x="4050792" y="5495544"/>
            <a:ext cx="3124200" cy="365125"/>
          </a:xfrm>
        </p:spPr>
        <p:txBody>
          <a:bodyPr/>
          <a:lstStyle>
            <a:lvl1pPr algn="r">
              <a:defRPr/>
            </a:lvl1pPr>
          </a:lstStyle>
          <a:p>
            <a:endParaRPr lang="en-US"/>
          </a:p>
        </p:txBody>
      </p:sp>
      <p:sp>
        <p:nvSpPr>
          <p:cNvPr id="9" name="Slide Number Placeholder 8"/>
          <p:cNvSpPr>
            <a:spLocks noGrp="1"/>
          </p:cNvSpPr>
          <p:nvPr>
            <p:ph type="sldNum" sz="quarter" idx="12"/>
          </p:nvPr>
        </p:nvSpPr>
        <p:spPr>
          <a:xfrm rot="-900000">
            <a:off x="7690104" y="5641848"/>
            <a:ext cx="1243584" cy="365125"/>
          </a:xfrm>
        </p:spPr>
        <p:txBody>
          <a:bodyPr/>
          <a:lstStyle>
            <a:lvl1pPr algn="l">
              <a:defRPr/>
            </a:lvl1pPr>
          </a:lstStyle>
          <a:p>
            <a:fld id="{A3530CC3-B59F-7F45-ACB7-4A592687E02E}" type="slidenum">
              <a:rPr lang="en-US" smtClean="0"/>
              <a:t>‹#›</a:t>
            </a:fld>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1" name="Rounded Rectangle 20"/>
          <p:cNvSpPr/>
          <p:nvPr/>
        </p:nvSpPr>
        <p:spPr>
          <a:xfrm rot="907748">
            <a:off x="-865440" y="850599"/>
            <a:ext cx="3615441" cy="6151724"/>
          </a:xfrm>
          <a:custGeom>
            <a:avLst/>
            <a:gdLst/>
            <a:ahLst/>
            <a:cxnLst/>
            <a:rect l="l" t="t" r="r" b="b"/>
            <a:pathLst>
              <a:path w="3615441" h="6151724">
                <a:moveTo>
                  <a:pt x="0" y="0"/>
                </a:moveTo>
                <a:lnTo>
                  <a:pt x="3533351" y="0"/>
                </a:lnTo>
                <a:cubicBezTo>
                  <a:pt x="3578688" y="0"/>
                  <a:pt x="3615441" y="36753"/>
                  <a:pt x="3615441" y="82090"/>
                </a:cubicBezTo>
                <a:lnTo>
                  <a:pt x="3615441" y="5623909"/>
                </a:lnTo>
                <a:lnTo>
                  <a:pt x="1663219" y="6151724"/>
                </a:ln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p:nvSpPr>
        <p:spPr>
          <a:xfrm rot="907748">
            <a:off x="17749" y="-511509"/>
            <a:ext cx="3735394" cy="1387781"/>
          </a:xfrm>
          <a:custGeom>
            <a:avLst/>
            <a:gdLst/>
            <a:ahLst/>
            <a:cxnLst/>
            <a:rect l="l" t="t" r="r" b="b"/>
            <a:pathLst>
              <a:path w="3735394" h="1387781">
                <a:moveTo>
                  <a:pt x="0" y="1009924"/>
                </a:moveTo>
                <a:lnTo>
                  <a:pt x="3735394" y="0"/>
                </a:lnTo>
                <a:lnTo>
                  <a:pt x="3735394" y="1305691"/>
                </a:lnTo>
                <a:cubicBezTo>
                  <a:pt x="3735394" y="1351028"/>
                  <a:pt x="3698641" y="1387781"/>
                  <a:pt x="3653304" y="1387781"/>
                </a:cubicBezTo>
                <a:lnTo>
                  <a:pt x="102160" y="1387781"/>
                </a:ln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rot="907748">
            <a:off x="2146801" y="6590199"/>
            <a:ext cx="1981025" cy="535602"/>
          </a:xfrm>
          <a:custGeom>
            <a:avLst/>
            <a:gdLst/>
            <a:ahLst/>
            <a:cxnLst/>
            <a:rect l="l" t="t" r="r" b="b"/>
            <a:pathLst>
              <a:path w="1981025" h="535602">
                <a:moveTo>
                  <a:pt x="50137" y="6451"/>
                </a:moveTo>
                <a:cubicBezTo>
                  <a:pt x="59958" y="2297"/>
                  <a:pt x="70756" y="0"/>
                  <a:pt x="82090" y="0"/>
                </a:cubicBezTo>
                <a:lnTo>
                  <a:pt x="1981025" y="0"/>
                </a:lnTo>
                <a:lnTo>
                  <a:pt x="0" y="535602"/>
                </a:lnTo>
                <a:lnTo>
                  <a:pt x="0" y="82090"/>
                </a:lnTo>
                <a:cubicBezTo>
                  <a:pt x="0" y="48087"/>
                  <a:pt x="20674" y="18913"/>
                  <a:pt x="50137" y="6451"/>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rot="907748">
            <a:off x="3185141" y="-553633"/>
            <a:ext cx="6782931" cy="7826540"/>
          </a:xfrm>
          <a:custGeom>
            <a:avLst/>
            <a:gdLst/>
            <a:ahLst/>
            <a:cxnLst/>
            <a:rect l="l" t="t" r="r" b="b"/>
            <a:pathLst>
              <a:path w="6782931" h="7826540">
                <a:moveTo>
                  <a:pt x="0" y="1349945"/>
                </a:moveTo>
                <a:lnTo>
                  <a:pt x="4993024" y="0"/>
                </a:lnTo>
                <a:lnTo>
                  <a:pt x="6782931" y="6620302"/>
                </a:lnTo>
                <a:lnTo>
                  <a:pt x="2321435" y="7826540"/>
                </a:lnTo>
                <a:lnTo>
                  <a:pt x="82090" y="7826540"/>
                </a:lnTo>
                <a:cubicBezTo>
                  <a:pt x="36753" y="7826540"/>
                  <a:pt x="0" y="7789787"/>
                  <a:pt x="0" y="7744450"/>
                </a:cubicBez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4500000">
            <a:off x="-630936" y="2926080"/>
            <a:ext cx="5065776" cy="1691640"/>
          </a:xfrm>
        </p:spPr>
        <p:txBody>
          <a:bodyPr/>
          <a:lstStyle/>
          <a:p>
            <a:r>
              <a:rPr lang="en-CA" smtClean="0"/>
              <a:t>Click to edit Master title style</a:t>
            </a:r>
            <a:endParaRPr lang="en-US"/>
          </a:p>
        </p:txBody>
      </p:sp>
      <p:sp>
        <p:nvSpPr>
          <p:cNvPr id="3" name="Date Placeholder 2"/>
          <p:cNvSpPr>
            <a:spLocks noGrp="1"/>
          </p:cNvSpPr>
          <p:nvPr>
            <p:ph type="dt" sz="half" idx="10"/>
          </p:nvPr>
        </p:nvSpPr>
        <p:spPr>
          <a:xfrm rot="900000">
            <a:off x="1691640" y="612648"/>
            <a:ext cx="1792224" cy="365125"/>
          </a:xfrm>
        </p:spPr>
        <p:txBody>
          <a:bodyPr/>
          <a:lstStyle/>
          <a:p>
            <a:fld id="{5E8B6505-2436-A84A-810B-2532CF878703}" type="datetimeFigureOut">
              <a:rPr lang="en-US" smtClean="0"/>
              <a:t>19-11-11</a:t>
            </a:fld>
            <a:endParaRPr lang="en-US"/>
          </a:p>
        </p:txBody>
      </p:sp>
      <p:sp>
        <p:nvSpPr>
          <p:cNvPr id="4" name="Footer Placeholder 3"/>
          <p:cNvSpPr>
            <a:spLocks noGrp="1"/>
          </p:cNvSpPr>
          <p:nvPr>
            <p:ph type="ftr" sz="quarter" idx="11"/>
          </p:nvPr>
        </p:nvSpPr>
        <p:spPr>
          <a:xfrm rot="900000">
            <a:off x="2493721" y="6101033"/>
            <a:ext cx="3052113" cy="365125"/>
          </a:xfrm>
        </p:spPr>
        <p:txBody>
          <a:bodyPr/>
          <a:lstStyle/>
          <a:p>
            <a:endParaRPr lang="en-US"/>
          </a:p>
        </p:txBody>
      </p:sp>
      <p:sp>
        <p:nvSpPr>
          <p:cNvPr id="5" name="Slide Number Placeholder 4"/>
          <p:cNvSpPr>
            <a:spLocks noGrp="1"/>
          </p:cNvSpPr>
          <p:nvPr>
            <p:ph type="sldNum" sz="quarter" idx="12"/>
          </p:nvPr>
        </p:nvSpPr>
        <p:spPr>
          <a:xfrm rot="900000">
            <a:off x="1261872" y="301752"/>
            <a:ext cx="2286000" cy="365125"/>
          </a:xfrm>
        </p:spPr>
        <p:txBody>
          <a:bodyPr/>
          <a:lstStyle/>
          <a:p>
            <a:fld id="{A3530CC3-B59F-7F45-ACB7-4A592687E02E}" type="slidenum">
              <a:rPr lang="en-US" smtClean="0"/>
              <a:t>‹#›</a:t>
            </a:fld>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2" name="Rounded Rectangle 11"/>
          <p:cNvSpPr/>
          <p:nvPr/>
        </p:nvSpPr>
        <p:spPr>
          <a:xfrm rot="900000">
            <a:off x="-372248" y="-1218153"/>
            <a:ext cx="8577953" cy="6344114"/>
          </a:xfrm>
          <a:custGeom>
            <a:avLst/>
            <a:gdLst/>
            <a:ahLst/>
            <a:cxnLst/>
            <a:rect l="l" t="t" r="r" b="b"/>
            <a:pathLst>
              <a:path w="8577953" h="6344114">
                <a:moveTo>
                  <a:pt x="0" y="2298455"/>
                </a:moveTo>
                <a:lnTo>
                  <a:pt x="8577953" y="0"/>
                </a:lnTo>
                <a:lnTo>
                  <a:pt x="8577953" y="6262024"/>
                </a:lnTo>
                <a:cubicBezTo>
                  <a:pt x="8577953" y="6307361"/>
                  <a:pt x="8541200" y="6344113"/>
                  <a:pt x="8495863" y="6344113"/>
                </a:cubicBezTo>
                <a:lnTo>
                  <a:pt x="1084031" y="6344114"/>
                </a:ln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rot="900000">
            <a:off x="-449071" y="5207889"/>
            <a:ext cx="7470000" cy="2486713"/>
          </a:xfrm>
          <a:custGeom>
            <a:avLst/>
            <a:gdLst/>
            <a:ahLst/>
            <a:cxnLst/>
            <a:rect l="l" t="t" r="r" b="b"/>
            <a:pathLst>
              <a:path w="7470000" h="2486713">
                <a:moveTo>
                  <a:pt x="0" y="0"/>
                </a:moveTo>
                <a:lnTo>
                  <a:pt x="7387910" y="0"/>
                </a:lnTo>
                <a:cubicBezTo>
                  <a:pt x="7433247" y="0"/>
                  <a:pt x="7470000" y="36753"/>
                  <a:pt x="7470000" y="82090"/>
                </a:cubicBezTo>
                <a:lnTo>
                  <a:pt x="7470000" y="663670"/>
                </a:lnTo>
                <a:lnTo>
                  <a:pt x="666313" y="2486713"/>
                </a:ln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rot="900000">
            <a:off x="7192310" y="6483326"/>
            <a:ext cx="1932834" cy="635630"/>
          </a:xfrm>
          <a:custGeom>
            <a:avLst/>
            <a:gdLst/>
            <a:ahLst/>
            <a:cxnLst/>
            <a:rect l="l" t="t" r="r" b="b"/>
            <a:pathLst>
              <a:path w="1932834" h="635630">
                <a:moveTo>
                  <a:pt x="50137" y="6451"/>
                </a:moveTo>
                <a:cubicBezTo>
                  <a:pt x="59958" y="2297"/>
                  <a:pt x="70756" y="0"/>
                  <a:pt x="82090" y="0"/>
                </a:cubicBezTo>
                <a:lnTo>
                  <a:pt x="1901288" y="0"/>
                </a:lnTo>
                <a:lnTo>
                  <a:pt x="1932834" y="117729"/>
                </a:lnTo>
                <a:lnTo>
                  <a:pt x="0" y="635630"/>
                </a:lnTo>
                <a:lnTo>
                  <a:pt x="0" y="82090"/>
                </a:lnTo>
                <a:cubicBezTo>
                  <a:pt x="0" y="48087"/>
                  <a:pt x="20673" y="18913"/>
                  <a:pt x="50137" y="6451"/>
                </a:cubicBez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ounded Rectangle 14"/>
          <p:cNvSpPr/>
          <p:nvPr/>
        </p:nvSpPr>
        <p:spPr>
          <a:xfrm rot="900000">
            <a:off x="8127084" y="92392"/>
            <a:ext cx="1878991" cy="6414233"/>
          </a:xfrm>
          <a:custGeom>
            <a:avLst/>
            <a:gdLst/>
            <a:ahLst/>
            <a:cxnLst/>
            <a:rect l="l" t="t" r="r" b="b"/>
            <a:pathLst>
              <a:path w="1878991" h="6414233">
                <a:moveTo>
                  <a:pt x="0" y="42953"/>
                </a:moveTo>
                <a:lnTo>
                  <a:pt x="160303" y="0"/>
                </a:lnTo>
                <a:lnTo>
                  <a:pt x="1878991" y="6414233"/>
                </a:lnTo>
                <a:lnTo>
                  <a:pt x="82090" y="6414233"/>
                </a:lnTo>
                <a:cubicBezTo>
                  <a:pt x="36753" y="6414233"/>
                  <a:pt x="0" y="6377480"/>
                  <a:pt x="0" y="6332143"/>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a:xfrm rot="900000">
            <a:off x="7521938" y="5927116"/>
            <a:ext cx="1524000" cy="365125"/>
          </a:xfrm>
        </p:spPr>
        <p:txBody>
          <a:bodyPr/>
          <a:lstStyle>
            <a:lvl1pPr algn="l">
              <a:defRPr/>
            </a:lvl1pPr>
          </a:lstStyle>
          <a:p>
            <a:fld id="{5E8B6505-2436-A84A-810B-2532CF878703}" type="datetimeFigureOut">
              <a:rPr lang="en-US" smtClean="0"/>
              <a:t>19-11-11</a:t>
            </a:fld>
            <a:endParaRPr lang="en-US"/>
          </a:p>
        </p:txBody>
      </p:sp>
      <p:sp>
        <p:nvSpPr>
          <p:cNvPr id="3" name="Footer Placeholder 2"/>
          <p:cNvSpPr>
            <a:spLocks noGrp="1"/>
          </p:cNvSpPr>
          <p:nvPr>
            <p:ph type="ftr" sz="quarter" idx="11"/>
          </p:nvPr>
        </p:nvSpPr>
        <p:spPr>
          <a:xfrm rot="900000">
            <a:off x="3892286" y="5987296"/>
            <a:ext cx="3124200" cy="295162"/>
          </a:xfrm>
        </p:spPr>
        <p:txBody>
          <a:bodyPr/>
          <a:lstStyle>
            <a:lvl1pPr algn="r">
              <a:defRPr/>
            </a:lvl1pPr>
          </a:lstStyle>
          <a:p>
            <a:endParaRPr lang="en-US"/>
          </a:p>
        </p:txBody>
      </p:sp>
      <p:sp>
        <p:nvSpPr>
          <p:cNvPr id="4" name="Slide Number Placeholder 3"/>
          <p:cNvSpPr>
            <a:spLocks noGrp="1"/>
          </p:cNvSpPr>
          <p:nvPr>
            <p:ph type="sldNum" sz="quarter" idx="12"/>
          </p:nvPr>
        </p:nvSpPr>
        <p:spPr>
          <a:xfrm rot="900000">
            <a:off x="7599046" y="5570110"/>
            <a:ext cx="716206" cy="365125"/>
          </a:xfrm>
        </p:spPr>
        <p:txBody>
          <a:bodyPr/>
          <a:lstStyle>
            <a:lvl1pPr algn="l">
              <a:defRPr/>
            </a:lvl1pPr>
          </a:lstStyle>
          <a:p>
            <a:fld id="{A3530CC3-B59F-7F45-ACB7-4A592687E02E}" type="slidenum">
              <a:rPr lang="en-US" smtClean="0"/>
              <a:t>‹#›</a:t>
            </a:fld>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3" name="Rounded Rectangle 12"/>
          <p:cNvSpPr/>
          <p:nvPr/>
        </p:nvSpPr>
        <p:spPr>
          <a:xfrm rot="20707748">
            <a:off x="-897260" y="-624538"/>
            <a:ext cx="7286946" cy="6041338"/>
          </a:xfrm>
          <a:custGeom>
            <a:avLst/>
            <a:gdLst/>
            <a:ahLst/>
            <a:cxnLst/>
            <a:rect l="l" t="t" r="r" b="b"/>
            <a:pathLst>
              <a:path w="7286946" h="6041338">
                <a:moveTo>
                  <a:pt x="1604186" y="0"/>
                </a:moveTo>
                <a:lnTo>
                  <a:pt x="7286946" y="1508972"/>
                </a:lnTo>
                <a:lnTo>
                  <a:pt x="7286946" y="5959247"/>
                </a:lnTo>
                <a:cubicBezTo>
                  <a:pt x="7286946" y="6004584"/>
                  <a:pt x="7250193" y="6041337"/>
                  <a:pt x="7204856" y="6041337"/>
                </a:cubicBezTo>
                <a:lnTo>
                  <a:pt x="0" y="6041338"/>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rot="20707748">
            <a:off x="64806" y="5378153"/>
            <a:ext cx="7443151" cy="2476431"/>
          </a:xfrm>
          <a:custGeom>
            <a:avLst/>
            <a:gdLst/>
            <a:ahLst/>
            <a:cxnLst/>
            <a:rect l="l" t="t" r="r" b="b"/>
            <a:pathLst>
              <a:path w="7443151" h="2476431">
                <a:moveTo>
                  <a:pt x="7393013" y="6452"/>
                </a:moveTo>
                <a:cubicBezTo>
                  <a:pt x="7422477" y="18914"/>
                  <a:pt x="7443150" y="48087"/>
                  <a:pt x="7443150" y="82090"/>
                </a:cubicBezTo>
                <a:lnTo>
                  <a:pt x="7443151" y="2476431"/>
                </a:lnTo>
                <a:lnTo>
                  <a:pt x="0" y="500014"/>
                </a:lnTo>
                <a:lnTo>
                  <a:pt x="132771" y="1"/>
                </a:lnTo>
                <a:lnTo>
                  <a:pt x="7361060" y="1"/>
                </a:lnTo>
                <a:cubicBezTo>
                  <a:pt x="7372394" y="0"/>
                  <a:pt x="7383192" y="2298"/>
                  <a:pt x="7393013" y="6452"/>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rot="20707748">
            <a:off x="7660994" y="5459931"/>
            <a:ext cx="1709023" cy="1538302"/>
          </a:xfrm>
          <a:custGeom>
            <a:avLst/>
            <a:gdLst/>
            <a:ahLst/>
            <a:cxnLst/>
            <a:rect l="l" t="t" r="r" b="b"/>
            <a:pathLst>
              <a:path w="1709023" h="1538302">
                <a:moveTo>
                  <a:pt x="1709023" y="0"/>
                </a:moveTo>
                <a:lnTo>
                  <a:pt x="1300550" y="1538302"/>
                </a:lnTo>
                <a:lnTo>
                  <a:pt x="0" y="1192960"/>
                </a:lnTo>
                <a:lnTo>
                  <a:pt x="0" y="82090"/>
                </a:lnTo>
                <a:cubicBezTo>
                  <a:pt x="0" y="36753"/>
                  <a:pt x="36753" y="0"/>
                  <a:pt x="82090"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rot="20707748">
            <a:off x="6673110" y="-489836"/>
            <a:ext cx="3059119" cy="5809409"/>
          </a:xfrm>
          <a:custGeom>
            <a:avLst/>
            <a:gdLst/>
            <a:ahLst/>
            <a:cxnLst/>
            <a:rect l="l" t="t" r="r" b="b"/>
            <a:pathLst>
              <a:path w="3059119" h="5809409">
                <a:moveTo>
                  <a:pt x="0" y="0"/>
                </a:moveTo>
                <a:lnTo>
                  <a:pt x="3059119" y="812303"/>
                </a:lnTo>
                <a:lnTo>
                  <a:pt x="1732212" y="5809409"/>
                </a:lnTo>
                <a:lnTo>
                  <a:pt x="82090" y="5809409"/>
                </a:lnTo>
                <a:cubicBezTo>
                  <a:pt x="36753" y="5809409"/>
                  <a:pt x="0" y="5772656"/>
                  <a:pt x="0" y="5727319"/>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4500000">
            <a:off x="5175504" y="2231136"/>
            <a:ext cx="4818888" cy="1435608"/>
          </a:xfrm>
        </p:spPr>
        <p:txBody>
          <a:bodyPr anchor="b"/>
          <a:lstStyle>
            <a:lvl1pPr algn="r">
              <a:defRPr sz="4400" b="0"/>
            </a:lvl1pPr>
          </a:lstStyle>
          <a:p>
            <a:r>
              <a:rPr lang="en-CA" smtClean="0"/>
              <a:t>Click to edit Master title style</a:t>
            </a:r>
            <a:endParaRPr lang="en-US" dirty="0"/>
          </a:p>
        </p:txBody>
      </p:sp>
      <p:sp>
        <p:nvSpPr>
          <p:cNvPr id="3" name="Content Placeholder 2"/>
          <p:cNvSpPr>
            <a:spLocks noGrp="1"/>
          </p:cNvSpPr>
          <p:nvPr>
            <p:ph idx="1"/>
          </p:nvPr>
        </p:nvSpPr>
        <p:spPr>
          <a:xfrm rot="-900000">
            <a:off x="844848" y="997933"/>
            <a:ext cx="5343100" cy="3888220"/>
          </a:xfrm>
        </p:spPr>
        <p:txBody>
          <a:bodyPr anchor="b"/>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4" name="Text Placeholder 3"/>
          <p:cNvSpPr>
            <a:spLocks noGrp="1"/>
          </p:cNvSpPr>
          <p:nvPr>
            <p:ph type="body" sz="half" idx="2"/>
          </p:nvPr>
        </p:nvSpPr>
        <p:spPr>
          <a:xfrm rot="-900000">
            <a:off x="3216573" y="5144589"/>
            <a:ext cx="3930375" cy="988131"/>
          </a:xfrm>
        </p:spPr>
        <p:txBody>
          <a:bodyPr>
            <a:normAutofit/>
          </a:bodyPr>
          <a:lstStyle>
            <a:lvl1pPr marL="0" indent="0" algn="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a:xfrm rot="-900000">
            <a:off x="7754112" y="5888736"/>
            <a:ext cx="1243584" cy="365125"/>
          </a:xfrm>
        </p:spPr>
        <p:txBody>
          <a:bodyPr/>
          <a:lstStyle>
            <a:lvl1pPr algn="l">
              <a:defRPr/>
            </a:lvl1pPr>
          </a:lstStyle>
          <a:p>
            <a:fld id="{5E8B6505-2436-A84A-810B-2532CF878703}" type="datetimeFigureOut">
              <a:rPr lang="en-US" smtClean="0"/>
              <a:t>19-11-11</a:t>
            </a:fld>
            <a:endParaRPr lang="en-US"/>
          </a:p>
        </p:txBody>
      </p:sp>
      <p:sp>
        <p:nvSpPr>
          <p:cNvPr id="6" name="Footer Placeholder 5"/>
          <p:cNvSpPr>
            <a:spLocks noGrp="1"/>
          </p:cNvSpPr>
          <p:nvPr>
            <p:ph type="ftr" sz="quarter" idx="11"/>
          </p:nvPr>
        </p:nvSpPr>
        <p:spPr>
          <a:xfrm rot="-900000">
            <a:off x="4263966" y="6099104"/>
            <a:ext cx="3063047" cy="365125"/>
          </a:xfrm>
        </p:spPr>
        <p:txBody>
          <a:bodyPr/>
          <a:lstStyle>
            <a:lvl1pPr algn="r">
              <a:defRPr/>
            </a:lvl1pPr>
          </a:lstStyle>
          <a:p>
            <a:endParaRPr lang="en-US"/>
          </a:p>
        </p:txBody>
      </p:sp>
      <p:sp>
        <p:nvSpPr>
          <p:cNvPr id="7" name="Slide Number Placeholder 6"/>
          <p:cNvSpPr>
            <a:spLocks noGrp="1"/>
          </p:cNvSpPr>
          <p:nvPr>
            <p:ph type="sldNum" sz="quarter" idx="12"/>
          </p:nvPr>
        </p:nvSpPr>
        <p:spPr>
          <a:xfrm rot="-900000">
            <a:off x="7690104" y="5641848"/>
            <a:ext cx="1243584" cy="365125"/>
          </a:xfrm>
        </p:spPr>
        <p:txBody>
          <a:bodyPr/>
          <a:lstStyle>
            <a:lvl1pPr algn="l">
              <a:defRPr/>
            </a:lvl1pPr>
          </a:lstStyle>
          <a:p>
            <a:fld id="{A3530CC3-B59F-7F45-ACB7-4A592687E02E}" type="slidenum">
              <a:rPr lang="en-US" smtClean="0"/>
              <a:t>‹#›</a:t>
            </a:fld>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rot="900000">
            <a:off x="-533701" y="-979752"/>
            <a:ext cx="6672870" cy="6821601"/>
          </a:xfrm>
          <a:custGeom>
            <a:avLst/>
            <a:gdLst/>
            <a:ahLst/>
            <a:cxnLst/>
            <a:rect l="l" t="t" r="r" b="b"/>
            <a:pathLst>
              <a:path w="6672870" h="6821601">
                <a:moveTo>
                  <a:pt x="0" y="1787990"/>
                </a:moveTo>
                <a:lnTo>
                  <a:pt x="6672870" y="0"/>
                </a:lnTo>
                <a:lnTo>
                  <a:pt x="6672870" y="6739511"/>
                </a:lnTo>
                <a:cubicBezTo>
                  <a:pt x="6672870" y="6784848"/>
                  <a:pt x="6636117" y="6821601"/>
                  <a:pt x="6590780" y="6821601"/>
                </a:cubicBezTo>
                <a:lnTo>
                  <a:pt x="1348753" y="6821601"/>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rot="900000">
            <a:off x="-283896" y="5969722"/>
            <a:ext cx="5300494" cy="1495954"/>
          </a:xfrm>
          <a:custGeom>
            <a:avLst/>
            <a:gdLst/>
            <a:ahLst/>
            <a:cxnLst/>
            <a:rect l="l" t="t" r="r" b="b"/>
            <a:pathLst>
              <a:path w="5300494" h="1495954">
                <a:moveTo>
                  <a:pt x="0" y="0"/>
                </a:moveTo>
                <a:lnTo>
                  <a:pt x="5218404" y="0"/>
                </a:lnTo>
                <a:cubicBezTo>
                  <a:pt x="5263741" y="0"/>
                  <a:pt x="5300494" y="36753"/>
                  <a:pt x="5300494" y="82090"/>
                </a:cubicBezTo>
                <a:lnTo>
                  <a:pt x="5300494" y="183095"/>
                </a:lnTo>
                <a:lnTo>
                  <a:pt x="400840" y="1495954"/>
                </a:ln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rot="900000">
            <a:off x="6930292" y="-242630"/>
            <a:ext cx="2434235" cy="1383623"/>
          </a:xfrm>
          <a:custGeom>
            <a:avLst/>
            <a:gdLst/>
            <a:ahLst/>
            <a:cxnLst/>
            <a:rect l="l" t="t" r="r" b="b"/>
            <a:pathLst>
              <a:path w="2434235" h="1383623">
                <a:moveTo>
                  <a:pt x="0" y="552912"/>
                </a:moveTo>
                <a:lnTo>
                  <a:pt x="2063495" y="0"/>
                </a:lnTo>
                <a:lnTo>
                  <a:pt x="2434235" y="1383623"/>
                </a:lnTo>
                <a:lnTo>
                  <a:pt x="82090" y="1383622"/>
                </a:lnTo>
                <a:cubicBezTo>
                  <a:pt x="36754" y="1383622"/>
                  <a:pt x="0" y="1346869"/>
                  <a:pt x="0" y="1301533"/>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rot="900000">
            <a:off x="5899782" y="1282101"/>
            <a:ext cx="3842742" cy="6178450"/>
          </a:xfrm>
          <a:custGeom>
            <a:avLst/>
            <a:gdLst/>
            <a:ahLst/>
            <a:cxnLst/>
            <a:rect l="l" t="t" r="r" b="b"/>
            <a:pathLst>
              <a:path w="3842742" h="6178450">
                <a:moveTo>
                  <a:pt x="50137" y="6451"/>
                </a:moveTo>
                <a:cubicBezTo>
                  <a:pt x="59958" y="2297"/>
                  <a:pt x="70756" y="0"/>
                  <a:pt x="82090" y="0"/>
                </a:cubicBezTo>
                <a:lnTo>
                  <a:pt x="2463128" y="0"/>
                </a:lnTo>
                <a:lnTo>
                  <a:pt x="3842742" y="5148790"/>
                </a:lnTo>
                <a:lnTo>
                  <a:pt x="0" y="6178450"/>
                </a:lnTo>
                <a:lnTo>
                  <a:pt x="0" y="82090"/>
                </a:lnTo>
                <a:cubicBezTo>
                  <a:pt x="0" y="48087"/>
                  <a:pt x="20674" y="18913"/>
                  <a:pt x="50137" y="6451"/>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4500000">
            <a:off x="4578273" y="2744935"/>
            <a:ext cx="5036383" cy="1997131"/>
          </a:xfrm>
        </p:spPr>
        <p:txBody>
          <a:bodyPr anchor="t">
            <a:normAutofit/>
          </a:bodyPr>
          <a:lstStyle>
            <a:lvl1pPr algn="r">
              <a:defRPr sz="4400" b="0"/>
            </a:lvl1pPr>
          </a:lstStyle>
          <a:p>
            <a:r>
              <a:rPr lang="en-CA" smtClean="0"/>
              <a:t>Click to edit Master title style</a:t>
            </a:r>
            <a:endParaRPr lang="en-US"/>
          </a:p>
        </p:txBody>
      </p:sp>
      <p:sp>
        <p:nvSpPr>
          <p:cNvPr id="3" name="Picture Placeholder 2"/>
          <p:cNvSpPr>
            <a:spLocks noGrp="1"/>
          </p:cNvSpPr>
          <p:nvPr>
            <p:ph type="pic" idx="1"/>
          </p:nvPr>
        </p:nvSpPr>
        <p:spPr>
          <a:xfrm rot="900000">
            <a:off x="1507529" y="615731"/>
            <a:ext cx="4323504" cy="3294418"/>
          </a:xfrm>
          <a:prstGeom prst="roundRect">
            <a:avLst>
              <a:gd name="adj" fmla="val 4992"/>
            </a:avLst>
          </a:prstGeom>
          <a:ln w="19050">
            <a:solidFill>
              <a:schemeClr val="tx1"/>
            </a:solidFill>
          </a:ln>
          <a:effectLst>
            <a:innerShdw blurRad="101600" dir="13500000">
              <a:prstClr val="black">
                <a:alpha val="70000"/>
              </a:prstClr>
            </a:inn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smtClean="0"/>
              <a:t>Drag picture to placeholder or click icon to add</a:t>
            </a:r>
            <a:endParaRPr lang="en-US"/>
          </a:p>
        </p:txBody>
      </p:sp>
      <p:sp>
        <p:nvSpPr>
          <p:cNvPr id="4" name="Text Placeholder 3"/>
          <p:cNvSpPr>
            <a:spLocks noGrp="1"/>
          </p:cNvSpPr>
          <p:nvPr>
            <p:ph type="body" sz="half" idx="2"/>
          </p:nvPr>
        </p:nvSpPr>
        <p:spPr>
          <a:xfrm rot="900000">
            <a:off x="822789" y="4161126"/>
            <a:ext cx="4310915" cy="1203540"/>
          </a:xfrm>
        </p:spPr>
        <p:txBody>
          <a:bodyPr anchor="t">
            <a:normAutofit/>
          </a:bodyPr>
          <a:lstStyle>
            <a:lvl1pPr marL="0" indent="0" algn="ctr">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a:xfrm rot="900000">
            <a:off x="6992395" y="571255"/>
            <a:ext cx="1524000" cy="365125"/>
          </a:xfrm>
        </p:spPr>
        <p:txBody>
          <a:bodyPr/>
          <a:lstStyle>
            <a:lvl1pPr algn="l">
              <a:defRPr/>
            </a:lvl1pPr>
          </a:lstStyle>
          <a:p>
            <a:fld id="{5E8B6505-2436-A84A-810B-2532CF878703}" type="datetimeFigureOut">
              <a:rPr lang="en-US" smtClean="0"/>
              <a:t>19-11-11</a:t>
            </a:fld>
            <a:endParaRPr lang="en-US"/>
          </a:p>
        </p:txBody>
      </p:sp>
      <p:sp>
        <p:nvSpPr>
          <p:cNvPr id="6" name="Footer Placeholder 5"/>
          <p:cNvSpPr>
            <a:spLocks noGrp="1"/>
          </p:cNvSpPr>
          <p:nvPr>
            <p:ph type="ftr" sz="quarter" idx="11"/>
          </p:nvPr>
        </p:nvSpPr>
        <p:spPr>
          <a:xfrm rot="900000">
            <a:off x="647292" y="5162531"/>
            <a:ext cx="2977453" cy="365125"/>
          </a:xfrm>
        </p:spPr>
        <p:txBody>
          <a:bodyPr/>
          <a:lstStyle>
            <a:lvl1pPr algn="l">
              <a:defRPr/>
            </a:lvl1pPr>
          </a:lstStyle>
          <a:p>
            <a:endParaRPr lang="en-US"/>
          </a:p>
        </p:txBody>
      </p:sp>
      <p:sp>
        <p:nvSpPr>
          <p:cNvPr id="7" name="Slide Number Placeholder 6"/>
          <p:cNvSpPr>
            <a:spLocks noGrp="1"/>
          </p:cNvSpPr>
          <p:nvPr>
            <p:ph type="sldNum" sz="quarter" idx="12"/>
          </p:nvPr>
        </p:nvSpPr>
        <p:spPr>
          <a:xfrm rot="900000">
            <a:off x="7046470" y="391054"/>
            <a:ext cx="1963187" cy="365125"/>
          </a:xfrm>
        </p:spPr>
        <p:txBody>
          <a:bodyPr/>
          <a:lstStyle>
            <a:lvl1pPr algn="l">
              <a:defRPr/>
            </a:lvl1pPr>
          </a:lstStyle>
          <a:p>
            <a:fld id="{A3530CC3-B59F-7F45-ACB7-4A592687E02E}" type="slidenum">
              <a:rPr lang="en-US" smtClean="0"/>
              <a:t>‹#›</a:t>
            </a:fld>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Scan1080Base.png"/>
          <p:cNvPicPr>
            <a:picLocks noChangeAspect="1"/>
          </p:cNvPicPr>
          <p:nvPr/>
        </p:nvPicPr>
        <p:blipFill>
          <a:blip r:embed="rId13" cstate="print">
            <a:lum bright="-38000"/>
          </a:blip>
          <a:stretch>
            <a:fillRect/>
          </a:stretch>
        </p:blipFill>
        <p:spPr>
          <a:xfrm>
            <a:off x="0" y="0"/>
            <a:ext cx="9144000" cy="6858000"/>
          </a:xfrm>
          <a:prstGeom prst="rect">
            <a:avLst/>
          </a:prstGeom>
        </p:spPr>
      </p:pic>
      <p:sp>
        <p:nvSpPr>
          <p:cNvPr id="2" name="Title Placeholder 1"/>
          <p:cNvSpPr>
            <a:spLocks noGrp="1"/>
          </p:cNvSpPr>
          <p:nvPr>
            <p:ph type="title"/>
          </p:nvPr>
        </p:nvSpPr>
        <p:spPr>
          <a:xfrm rot="-5400000">
            <a:off x="-673455" y="2807056"/>
            <a:ext cx="5320597" cy="1840087"/>
          </a:xfrm>
          <a:prstGeom prst="rect">
            <a:avLst/>
          </a:prstGeom>
        </p:spPr>
        <p:txBody>
          <a:bodyPr vert="horz" lIns="91440" tIns="45720" rIns="91440" bIns="45720" rtlCol="0" anchor="b">
            <a:normAutofit/>
          </a:bodyPr>
          <a:lstStyle/>
          <a:p>
            <a:r>
              <a:rPr lang="en-CA" smtClean="0"/>
              <a:t>Click to edit Master title style</a:t>
            </a:r>
            <a:endParaRPr lang="en-US" dirty="0"/>
          </a:p>
        </p:txBody>
      </p:sp>
      <p:sp>
        <p:nvSpPr>
          <p:cNvPr id="3" name="Text Placeholder 2"/>
          <p:cNvSpPr>
            <a:spLocks noGrp="1"/>
          </p:cNvSpPr>
          <p:nvPr>
            <p:ph type="body" idx="1"/>
          </p:nvPr>
        </p:nvSpPr>
        <p:spPr>
          <a:xfrm>
            <a:off x="3657600" y="990600"/>
            <a:ext cx="5027024" cy="4783348"/>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4" name="Date Placeholder 3"/>
          <p:cNvSpPr>
            <a:spLocks noGrp="1"/>
          </p:cNvSpPr>
          <p:nvPr>
            <p:ph type="dt" sz="half" idx="2"/>
          </p:nvPr>
        </p:nvSpPr>
        <p:spPr>
          <a:xfrm>
            <a:off x="7162800" y="6096001"/>
            <a:ext cx="1524000" cy="365125"/>
          </a:xfrm>
          <a:prstGeom prst="rect">
            <a:avLst/>
          </a:prstGeom>
        </p:spPr>
        <p:txBody>
          <a:bodyPr vert="horz" lIns="91440" tIns="45720" rIns="91440" bIns="45720" rtlCol="0" anchor="ctr"/>
          <a:lstStyle>
            <a:lvl1pPr algn="r">
              <a:defRPr sz="1200">
                <a:solidFill>
                  <a:schemeClr val="tx1">
                    <a:tint val="75000"/>
                  </a:schemeClr>
                </a:solidFill>
                <a:effectLst/>
              </a:defRPr>
            </a:lvl1pPr>
          </a:lstStyle>
          <a:p>
            <a:fld id="{5E8B6505-2436-A84A-810B-2532CF878703}" type="datetimeFigureOut">
              <a:rPr lang="en-US" smtClean="0"/>
              <a:t>19-11-11</a:t>
            </a:fld>
            <a:endParaRPr lang="en-US"/>
          </a:p>
        </p:txBody>
      </p:sp>
      <p:sp>
        <p:nvSpPr>
          <p:cNvPr id="5" name="Footer Placeholder 4"/>
          <p:cNvSpPr>
            <a:spLocks noGrp="1"/>
          </p:cNvSpPr>
          <p:nvPr>
            <p:ph type="ftr" sz="quarter" idx="3"/>
          </p:nvPr>
        </p:nvSpPr>
        <p:spPr>
          <a:xfrm>
            <a:off x="4038600" y="6096001"/>
            <a:ext cx="3124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13047" y="532491"/>
            <a:ext cx="2133600" cy="365125"/>
          </a:xfrm>
          <a:prstGeom prst="rect">
            <a:avLst/>
          </a:prstGeom>
        </p:spPr>
        <p:txBody>
          <a:bodyPr vert="horz" lIns="91440" tIns="45720" rIns="91440" bIns="45720" rtlCol="0" anchor="ctr"/>
          <a:lstStyle>
            <a:lvl1pPr algn="r">
              <a:defRPr sz="2400">
                <a:solidFill>
                  <a:schemeClr val="tx1">
                    <a:tint val="75000"/>
                  </a:schemeClr>
                </a:solidFill>
              </a:defRPr>
            </a:lvl1pPr>
          </a:lstStyle>
          <a:p>
            <a:fld id="{A3530CC3-B59F-7F45-ACB7-4A592687E02E}"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894" r:id="rId1"/>
    <p:sldLayoutId id="2147483895" r:id="rId2"/>
    <p:sldLayoutId id="2147483896" r:id="rId3"/>
    <p:sldLayoutId id="2147483897" r:id="rId4"/>
    <p:sldLayoutId id="2147483898" r:id="rId5"/>
    <p:sldLayoutId id="2147483899" r:id="rId6"/>
    <p:sldLayoutId id="2147483900" r:id="rId7"/>
    <p:sldLayoutId id="2147483901" r:id="rId8"/>
    <p:sldLayoutId id="2147483902" r:id="rId9"/>
    <p:sldLayoutId id="2147483903" r:id="rId10"/>
    <p:sldLayoutId id="2147483904" r:id="rId11"/>
  </p:sldLayoutIdLst>
  <p:transition xmlns:p14="http://schemas.microsoft.com/office/powerpoint/2010/main"/>
  <p:timing>
    <p:tnLst>
      <p:par>
        <p:cTn xmlns:p14="http://schemas.microsoft.com/office/powerpoint/2010/main" id="1" dur="indefinite" restart="never" nodeType="tmRoot"/>
      </p:par>
    </p:tnLst>
  </p:timing>
  <p:txStyles>
    <p:titleStyle>
      <a:lvl1pPr algn="r" defTabSz="914400" rtl="0" eaLnBrk="1" latinLnBrk="0" hangingPunct="1">
        <a:spcBef>
          <a:spcPct val="0"/>
        </a:spcBef>
        <a:buNone/>
        <a:defRPr sz="44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spcAft>
          <a:spcPts val="600"/>
        </a:spcAft>
        <a:buSzPct val="140000"/>
        <a:buFont typeface="Wingdings" pitchFamily="2" charset="2"/>
        <a:buChar char=""/>
        <a:defRPr sz="2800" kern="1200">
          <a:solidFill>
            <a:schemeClr val="tx1"/>
          </a:solidFill>
          <a:effectLst>
            <a:outerShdw blurRad="38100" dist="38100" dir="2700000" algn="tl">
              <a:srgbClr val="000000">
                <a:alpha val="43137"/>
              </a:srgbClr>
            </a:outerShdw>
          </a:effectLst>
          <a:latin typeface="+mn-lt"/>
          <a:ea typeface="+mn-ea"/>
          <a:cs typeface="+mn-cs"/>
        </a:defRPr>
      </a:lvl1pPr>
      <a:lvl2pPr marL="731520" indent="-365760" algn="l" defTabSz="914400" rtl="0" eaLnBrk="1" latinLnBrk="0" hangingPunct="1">
        <a:spcBef>
          <a:spcPct val="20000"/>
        </a:spcBef>
        <a:spcAft>
          <a:spcPts val="600"/>
        </a:spcAft>
        <a:buSzPct val="140000"/>
        <a:buFont typeface="Wingdings" pitchFamily="2" charset="2"/>
        <a:buChar char=""/>
        <a:defRPr sz="2400" kern="1200">
          <a:solidFill>
            <a:schemeClr val="tx1"/>
          </a:solidFill>
          <a:effectLst>
            <a:outerShdw blurRad="38100" dist="38100" dir="2700000" algn="tl">
              <a:srgbClr val="000000">
                <a:alpha val="43137"/>
              </a:srgbClr>
            </a:outerShdw>
          </a:effectLst>
          <a:latin typeface="+mn-lt"/>
          <a:ea typeface="+mn-ea"/>
          <a:cs typeface="+mn-cs"/>
        </a:defRPr>
      </a:lvl2pPr>
      <a:lvl3pPr marL="1097280" indent="-320040" algn="l" defTabSz="914400" rtl="0" eaLnBrk="1" latinLnBrk="0" hangingPunct="1">
        <a:spcBef>
          <a:spcPct val="20000"/>
        </a:spcBef>
        <a:spcAft>
          <a:spcPts val="600"/>
        </a:spcAft>
        <a:buSzPct val="140000"/>
        <a:buFont typeface="Wingdings" pitchFamily="2" charset="2"/>
        <a:buChar char=""/>
        <a:defRPr sz="20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74320" algn="l" defTabSz="914400" rtl="0" eaLnBrk="1" latinLnBrk="0" hangingPunct="1">
        <a:spcBef>
          <a:spcPct val="20000"/>
        </a:spcBef>
        <a:spcAft>
          <a:spcPts val="600"/>
        </a:spcAft>
        <a:buSzPct val="140000"/>
        <a:buFont typeface="Wingdings" pitchFamily="2" charset="2"/>
        <a:buChar char=""/>
        <a:defRPr sz="18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74320" algn="l" defTabSz="914400" rtl="0" eaLnBrk="1" latinLnBrk="0" hangingPunct="1">
        <a:spcBef>
          <a:spcPct val="20000"/>
        </a:spcBef>
        <a:spcAft>
          <a:spcPts val="600"/>
        </a:spcAft>
        <a:buSzPct val="140000"/>
        <a:buFont typeface="Wingdings" pitchFamily="2" charset="2"/>
        <a:buChar char=""/>
        <a:defRPr sz="1800" kern="1200">
          <a:solidFill>
            <a:schemeClr val="tx1"/>
          </a:solidFill>
          <a:effectLst>
            <a:outerShdw blurRad="38100" dist="38100" dir="2700000" algn="tl">
              <a:srgbClr val="000000">
                <a:alpha val="43137"/>
              </a:srgbClr>
            </a:outerShdw>
          </a:effectLst>
          <a:latin typeface="+mn-lt"/>
          <a:ea typeface="+mn-ea"/>
          <a:cs typeface="+mn-cs"/>
        </a:defRPr>
      </a:lvl5pPr>
      <a:lvl6pPr marL="1920240" indent="-228600" algn="l" defTabSz="914400" rtl="0" eaLnBrk="1" latinLnBrk="0" hangingPunct="1">
        <a:spcBef>
          <a:spcPts val="24"/>
        </a:spcBef>
        <a:spcAft>
          <a:spcPts val="600"/>
        </a:spcAft>
        <a:buClrTx/>
        <a:buSzPct val="130000"/>
        <a:buFont typeface="Wingdings" pitchFamily="2" charset="2"/>
        <a:buChar char=""/>
        <a:defRPr sz="16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194560" indent="-228600" algn="l" defTabSz="914400" rtl="0" eaLnBrk="1" latinLnBrk="0" hangingPunct="1">
        <a:spcBef>
          <a:spcPts val="24"/>
        </a:spcBef>
        <a:spcAft>
          <a:spcPts val="600"/>
        </a:spcAft>
        <a:buClrTx/>
        <a:buSzPct val="130000"/>
        <a:buFont typeface="Wingdings" pitchFamily="2" charset="2"/>
        <a:buChar char=""/>
        <a:defRPr sz="16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468880" indent="-228600" algn="l" defTabSz="914400" rtl="0" eaLnBrk="1" latinLnBrk="0" hangingPunct="1">
        <a:spcBef>
          <a:spcPts val="24"/>
        </a:spcBef>
        <a:spcAft>
          <a:spcPts val="600"/>
        </a:spcAft>
        <a:buClrTx/>
        <a:buSzPct val="130000"/>
        <a:buFont typeface="Wingdings" pitchFamily="2" charset="2"/>
        <a:buChar char=""/>
        <a:defRPr sz="16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743200" indent="-228600" algn="l" defTabSz="914400" rtl="0" eaLnBrk="1" latinLnBrk="0" hangingPunct="1">
        <a:spcBef>
          <a:spcPts val="24"/>
        </a:spcBef>
        <a:spcAft>
          <a:spcPts val="600"/>
        </a:spcAft>
        <a:buClrTx/>
        <a:buSzPct val="130000"/>
        <a:buFont typeface="Wingdings" pitchFamily="2" charset="2"/>
        <a:buChar char=""/>
        <a:defRPr sz="16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s://www.youtube.com/watch?v=RTsRR43AUMY" TargetMode="External"/><Relationship Id="rId3"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s://www.youtube.com/watch?v=Ve2Nd43qWyk" TargetMode="Externa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hyperlink" Target="https://www.youtube.com/watch?v=vc_0dlmSq7I"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900000">
            <a:off x="414789" y="3269826"/>
            <a:ext cx="5985159" cy="1606102"/>
          </a:xfrm>
        </p:spPr>
        <p:txBody>
          <a:bodyPr>
            <a:normAutofit/>
          </a:bodyPr>
          <a:lstStyle/>
          <a:p>
            <a:pPr>
              <a:lnSpc>
                <a:spcPct val="100000"/>
              </a:lnSpc>
            </a:pPr>
            <a:r>
              <a:rPr lang="en-US" b="1" dirty="0" smtClean="0"/>
              <a:t>What is Fear?</a:t>
            </a:r>
            <a:r>
              <a:rPr lang="en-US" sz="2700" b="1" dirty="0" smtClean="0"/>
              <a:t> Monster Theory and Allegory</a:t>
            </a:r>
            <a:endParaRPr lang="en-US" sz="2700" b="1" dirty="0"/>
          </a:p>
        </p:txBody>
      </p:sp>
    </p:spTree>
    <p:extLst>
      <p:ext uri="{BB962C8B-B14F-4D97-AF65-F5344CB8AC3E}">
        <p14:creationId xmlns:p14="http://schemas.microsoft.com/office/powerpoint/2010/main" val="109246362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8958" y="809437"/>
            <a:ext cx="7746565" cy="2308324"/>
          </a:xfrm>
          <a:prstGeom prst="rect">
            <a:avLst/>
          </a:prstGeom>
        </p:spPr>
        <p:txBody>
          <a:bodyPr wrap="square">
            <a:spAutoFit/>
          </a:bodyPr>
          <a:lstStyle/>
          <a:p>
            <a:r>
              <a:rPr lang="en-US" sz="2400" u="sng" dirty="0" smtClean="0"/>
              <a:t>Thesis 2: The Monster Always Escapes</a:t>
            </a:r>
          </a:p>
          <a:p>
            <a:endParaRPr lang="en-US" sz="2400" u="sng" dirty="0" smtClean="0"/>
          </a:p>
          <a:p>
            <a:pPr marL="342900" indent="-342900">
              <a:buFont typeface="Arial"/>
              <a:buChar char="•"/>
            </a:pPr>
            <a:r>
              <a:rPr lang="en-US" sz="2400" dirty="0"/>
              <a:t>M</a:t>
            </a:r>
            <a:r>
              <a:rPr lang="en-US" sz="2400" dirty="0" smtClean="0"/>
              <a:t>onster is never truly destroyed/defeated; something is always left over.</a:t>
            </a:r>
          </a:p>
          <a:p>
            <a:pPr marL="342900" indent="-342900">
              <a:buFont typeface="Arial"/>
              <a:buChar char="•"/>
            </a:pPr>
            <a:r>
              <a:rPr lang="en-US" sz="2400" dirty="0"/>
              <a:t>M</a:t>
            </a:r>
            <a:r>
              <a:rPr lang="en-US" sz="2400" dirty="0" smtClean="0"/>
              <a:t>onsters = fear; fear cannot be physically conquered/literally killed.</a:t>
            </a:r>
          </a:p>
        </p:txBody>
      </p:sp>
    </p:spTree>
    <p:extLst>
      <p:ext uri="{BB962C8B-B14F-4D97-AF65-F5344CB8AC3E}">
        <p14:creationId xmlns:p14="http://schemas.microsoft.com/office/powerpoint/2010/main" val="2727974972"/>
      </p:ext>
    </p:extLst>
  </p:cSld>
  <p:clrMapOvr>
    <a:masterClrMapping/>
  </p:clrMapOvr>
  <p:transition xmlns:p14="http://schemas.microsoft.com/office/powerpoint/2010/mai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83803" y="5178813"/>
            <a:ext cx="6786321" cy="369332"/>
          </a:xfrm>
          <a:prstGeom prst="rect">
            <a:avLst/>
          </a:prstGeom>
        </p:spPr>
        <p:txBody>
          <a:bodyPr wrap="square">
            <a:spAutoFit/>
          </a:bodyPr>
          <a:lstStyle/>
          <a:p>
            <a:r>
              <a:rPr lang="en-US" dirty="0">
                <a:hlinkClick r:id="rId2"/>
              </a:rPr>
              <a:t>https://www.youtube.com/watch?v=</a:t>
            </a:r>
            <a:r>
              <a:rPr lang="en-US" dirty="0" smtClean="0">
                <a:hlinkClick r:id="rId2"/>
              </a:rPr>
              <a:t>RTsRR43AUMY</a:t>
            </a:r>
            <a:r>
              <a:rPr lang="en-US" dirty="0" smtClean="0"/>
              <a:t> </a:t>
            </a:r>
            <a:endParaRPr lang="en-US" dirty="0"/>
          </a:p>
        </p:txBody>
      </p:sp>
      <p:pic>
        <p:nvPicPr>
          <p:cNvPr id="3" name="Picture 2" descr="Screenshot 2019-11-11 00.36.1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89682"/>
            <a:ext cx="9144000" cy="3800892"/>
          </a:xfrm>
          <a:prstGeom prst="rect">
            <a:avLst/>
          </a:prstGeom>
        </p:spPr>
      </p:pic>
    </p:spTree>
    <p:extLst>
      <p:ext uri="{BB962C8B-B14F-4D97-AF65-F5344CB8AC3E}">
        <p14:creationId xmlns:p14="http://schemas.microsoft.com/office/powerpoint/2010/main" val="1146730732"/>
      </p:ext>
    </p:extLst>
  </p:cSld>
  <p:clrMapOvr>
    <a:masterClrMapping/>
  </p:clrMapOvr>
  <p:transition xmlns:p14="http://schemas.microsoft.com/office/powerpoint/2010/mai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0606" y="296625"/>
            <a:ext cx="8833591" cy="6370974"/>
          </a:xfrm>
          <a:prstGeom prst="rect">
            <a:avLst/>
          </a:prstGeom>
        </p:spPr>
        <p:txBody>
          <a:bodyPr wrap="square">
            <a:spAutoFit/>
          </a:bodyPr>
          <a:lstStyle/>
          <a:p>
            <a:r>
              <a:rPr lang="en-US" sz="2400" u="sng" dirty="0" smtClean="0"/>
              <a:t>Thesis 3: The Monster is the Harbinger of Category Crisis</a:t>
            </a:r>
          </a:p>
          <a:p>
            <a:endParaRPr lang="en-US" sz="2400" dirty="0"/>
          </a:p>
          <a:p>
            <a:pPr marL="285750" indent="-285750">
              <a:buFont typeface="Arial"/>
              <a:buChar char="•"/>
            </a:pPr>
            <a:r>
              <a:rPr lang="en-US" sz="2400" dirty="0" smtClean="0"/>
              <a:t>The monster threatens conformity</a:t>
            </a:r>
          </a:p>
          <a:p>
            <a:pPr marL="285750" indent="-285750">
              <a:buFont typeface="Arial"/>
              <a:buChar char="•"/>
            </a:pPr>
            <a:r>
              <a:rPr lang="en-US" sz="2400" dirty="0"/>
              <a:t>T</a:t>
            </a:r>
            <a:r>
              <a:rPr lang="en-US" sz="2400" dirty="0" smtClean="0"/>
              <a:t>he monster is in 2 categories at once (or… none?)</a:t>
            </a:r>
          </a:p>
          <a:p>
            <a:endParaRPr lang="en-US" sz="2400" dirty="0"/>
          </a:p>
          <a:p>
            <a:r>
              <a:rPr lang="en-US" sz="2400" dirty="0" smtClean="0"/>
              <a:t>Dracula was promoted as the “strangest love story ever told.”</a:t>
            </a:r>
          </a:p>
          <a:p>
            <a:endParaRPr lang="en-US" sz="2400" dirty="0"/>
          </a:p>
          <a:p>
            <a:r>
              <a:rPr lang="en-US" sz="2400" dirty="0" smtClean="0"/>
              <a:t>What they don’t tell the audience is that the love story </a:t>
            </a:r>
            <a:r>
              <a:rPr lang="en-US" sz="2400" dirty="0" err="1" smtClean="0"/>
              <a:t>isn</a:t>
            </a:r>
            <a:r>
              <a:rPr lang="mr-IN" sz="2400" dirty="0" smtClean="0"/>
              <a:t>’</a:t>
            </a:r>
            <a:r>
              <a:rPr lang="en-US" sz="2400" dirty="0" smtClean="0"/>
              <a:t>t really between “the dead” and Mia, but really between the dead and John </a:t>
            </a:r>
            <a:r>
              <a:rPr lang="en-US" sz="2400" dirty="0" err="1" smtClean="0"/>
              <a:t>Harker</a:t>
            </a:r>
            <a:r>
              <a:rPr lang="en-US" sz="2400" dirty="0" smtClean="0"/>
              <a:t>.</a:t>
            </a:r>
          </a:p>
          <a:p>
            <a:endParaRPr lang="en-US" sz="2400" dirty="0"/>
          </a:p>
          <a:p>
            <a:r>
              <a:rPr lang="en-US" sz="2400" dirty="0" smtClean="0"/>
              <a:t>Yes, Dracula seduces Mina, but he also lures in </a:t>
            </a:r>
            <a:r>
              <a:rPr lang="en-US" sz="2400" dirty="0" err="1" smtClean="0"/>
              <a:t>Harker</a:t>
            </a:r>
            <a:r>
              <a:rPr lang="en-US" sz="2400" dirty="0" smtClean="0"/>
              <a:t>.</a:t>
            </a:r>
          </a:p>
          <a:p>
            <a:endParaRPr lang="en-US" sz="2400" dirty="0"/>
          </a:p>
          <a:p>
            <a:r>
              <a:rPr lang="en-US" sz="2400" dirty="0" smtClean="0"/>
              <a:t>The imagery of fangs penetrating skin is an obviously sexual act, and Dracula bites men (likely John).</a:t>
            </a:r>
          </a:p>
        </p:txBody>
      </p:sp>
    </p:spTree>
    <p:extLst>
      <p:ext uri="{BB962C8B-B14F-4D97-AF65-F5344CB8AC3E}">
        <p14:creationId xmlns:p14="http://schemas.microsoft.com/office/powerpoint/2010/main" val="2203153683"/>
      </p:ext>
    </p:extLst>
  </p:cSld>
  <p:clrMapOvr>
    <a:masterClrMapping/>
  </p:clrMapOvr>
  <p:transition xmlns:p14="http://schemas.microsoft.com/office/powerpoint/2010/mai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 is </a:t>
            </a:r>
            <a:r>
              <a:rPr lang="en-US" i="1" dirty="0" smtClean="0"/>
              <a:t>Dracula</a:t>
            </a:r>
            <a:r>
              <a:rPr lang="en-US" dirty="0" smtClean="0"/>
              <a:t> an allegory for the “homosexual threat” ? </a:t>
            </a:r>
            <a:endParaRPr lang="en-US" dirty="0"/>
          </a:p>
        </p:txBody>
      </p:sp>
      <p:sp>
        <p:nvSpPr>
          <p:cNvPr id="3" name="Content Placeholder 2"/>
          <p:cNvSpPr>
            <a:spLocks noGrp="1"/>
          </p:cNvSpPr>
          <p:nvPr>
            <p:ph idx="1"/>
          </p:nvPr>
        </p:nvSpPr>
        <p:spPr>
          <a:xfrm rot="900000">
            <a:off x="3205638" y="995764"/>
            <a:ext cx="4658735" cy="5578896"/>
          </a:xfrm>
        </p:spPr>
        <p:txBody>
          <a:bodyPr>
            <a:normAutofit fontScale="70000" lnSpcReduction="20000"/>
          </a:bodyPr>
          <a:lstStyle/>
          <a:p>
            <a:pPr marL="0" indent="0">
              <a:buNone/>
            </a:pPr>
            <a:r>
              <a:rPr lang="en-US" dirty="0" smtClean="0"/>
              <a:t>The writer of </a:t>
            </a:r>
            <a:r>
              <a:rPr lang="en-US" i="1" dirty="0" smtClean="0"/>
              <a:t>Dracula, </a:t>
            </a:r>
            <a:r>
              <a:rPr lang="en-US" dirty="0" smtClean="0"/>
              <a:t>Bram Stoker is believed to be LGBT. There are love letters written by him to his idol Walt Whitman.</a:t>
            </a:r>
          </a:p>
          <a:p>
            <a:pPr marL="0" indent="0">
              <a:buNone/>
            </a:pPr>
            <a:endParaRPr lang="en-US" dirty="0"/>
          </a:p>
          <a:p>
            <a:pPr marL="0" indent="0">
              <a:buNone/>
            </a:pPr>
            <a:r>
              <a:rPr lang="en-US" dirty="0" smtClean="0"/>
              <a:t>So </a:t>
            </a:r>
            <a:r>
              <a:rPr lang="en-US" dirty="0" err="1" smtClean="0"/>
              <a:t>perhalps</a:t>
            </a:r>
            <a:r>
              <a:rPr lang="en-US" dirty="0" smtClean="0"/>
              <a:t> Dracula was not meant as a “threat” but merely a representation of the outsider that Stoker thought himself to be. It was the fears of society at the time that responded so strongly because they were not ready for these ideas.</a:t>
            </a:r>
          </a:p>
          <a:p>
            <a:pPr marL="0" indent="0">
              <a:buNone/>
            </a:pPr>
            <a:endParaRPr lang="en-US" dirty="0"/>
          </a:p>
          <a:p>
            <a:pPr marL="0" indent="0">
              <a:buNone/>
            </a:pPr>
            <a:r>
              <a:rPr lang="en-US" dirty="0" smtClean="0"/>
              <a:t>Dracula comes into the story and threatens the (respectable) relationship between John and Mina. Dracula’s death is inevitably described almost tragically. </a:t>
            </a:r>
          </a:p>
          <a:p>
            <a:pPr marL="0" indent="0">
              <a:buNone/>
            </a:pPr>
            <a:endParaRPr lang="en-US" dirty="0"/>
          </a:p>
          <a:p>
            <a:pPr marL="0" indent="0">
              <a:buNone/>
            </a:pPr>
            <a:endParaRPr lang="en-US" dirty="0"/>
          </a:p>
        </p:txBody>
      </p:sp>
      <p:sp>
        <p:nvSpPr>
          <p:cNvPr id="4" name="Rectangle 3"/>
          <p:cNvSpPr/>
          <p:nvPr/>
        </p:nvSpPr>
        <p:spPr>
          <a:xfrm>
            <a:off x="0" y="6423479"/>
            <a:ext cx="9516016" cy="369332"/>
          </a:xfrm>
          <a:prstGeom prst="rect">
            <a:avLst/>
          </a:prstGeom>
        </p:spPr>
        <p:txBody>
          <a:bodyPr wrap="square">
            <a:spAutoFit/>
          </a:bodyPr>
          <a:lstStyle/>
          <a:p>
            <a:r>
              <a:rPr lang="en-US" dirty="0"/>
              <a:t>https://</a:t>
            </a:r>
            <a:r>
              <a:rPr lang="en-US" dirty="0" err="1"/>
              <a:t>www.brainpickings.org</a:t>
            </a:r>
            <a:r>
              <a:rPr lang="en-US" dirty="0"/>
              <a:t>/2019/01/09/</a:t>
            </a:r>
            <a:r>
              <a:rPr lang="en-US" dirty="0" err="1"/>
              <a:t>bram</a:t>
            </a:r>
            <a:r>
              <a:rPr lang="en-US" dirty="0"/>
              <a:t>-stoker-</a:t>
            </a:r>
            <a:r>
              <a:rPr lang="en-US" dirty="0" err="1"/>
              <a:t>walt</a:t>
            </a:r>
            <a:r>
              <a:rPr lang="en-US" dirty="0"/>
              <a:t>-</a:t>
            </a:r>
            <a:r>
              <a:rPr lang="en-US" dirty="0" err="1"/>
              <a:t>whitman</a:t>
            </a:r>
            <a:r>
              <a:rPr lang="en-US" dirty="0"/>
              <a:t>-letter/</a:t>
            </a:r>
          </a:p>
        </p:txBody>
      </p:sp>
    </p:spTree>
    <p:extLst>
      <p:ext uri="{BB962C8B-B14F-4D97-AF65-F5344CB8AC3E}">
        <p14:creationId xmlns:p14="http://schemas.microsoft.com/office/powerpoint/2010/main" val="2045292999"/>
      </p:ext>
    </p:extLst>
  </p:cSld>
  <p:clrMapOvr>
    <a:masterClrMapping/>
  </p:clrMapOvr>
  <p:transition xmlns:p14="http://schemas.microsoft.com/office/powerpoint/2010/mai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28952" y="790374"/>
            <a:ext cx="7910285" cy="2677656"/>
          </a:xfrm>
          <a:prstGeom prst="rect">
            <a:avLst/>
          </a:prstGeom>
        </p:spPr>
        <p:txBody>
          <a:bodyPr wrap="square">
            <a:spAutoFit/>
          </a:bodyPr>
          <a:lstStyle/>
          <a:p>
            <a:r>
              <a:rPr lang="en-US" sz="2400" u="sng" dirty="0" smtClean="0"/>
              <a:t>Thesis 4: The Monster Dwells at the Gates of Difference</a:t>
            </a:r>
          </a:p>
          <a:p>
            <a:endParaRPr lang="en-US" sz="2400" dirty="0"/>
          </a:p>
          <a:p>
            <a:pPr marL="342900" indent="-342900">
              <a:buFont typeface="Arial"/>
              <a:buChar char="•"/>
            </a:pPr>
            <a:r>
              <a:rPr lang="en-US" sz="2400" dirty="0" smtClean="0"/>
              <a:t>The monster is an “outsider”</a:t>
            </a:r>
            <a:endParaRPr lang="en-US" sz="2400" dirty="0"/>
          </a:p>
          <a:p>
            <a:pPr marL="342900" indent="-342900">
              <a:buFont typeface="Arial"/>
              <a:buChar char="•"/>
            </a:pPr>
            <a:r>
              <a:rPr lang="en-US" sz="2400" dirty="0" smtClean="0"/>
              <a:t>Outsiders not the same; depends on culture/society/era (race, religion, ethnicity, sexuality, </a:t>
            </a:r>
            <a:r>
              <a:rPr lang="en-US" sz="2400" dirty="0" err="1" smtClean="0"/>
              <a:t>etc</a:t>
            </a:r>
            <a:r>
              <a:rPr lang="en-US" sz="2400" dirty="0" smtClean="0"/>
              <a:t>).</a:t>
            </a:r>
          </a:p>
        </p:txBody>
      </p:sp>
    </p:spTree>
    <p:extLst>
      <p:ext uri="{BB962C8B-B14F-4D97-AF65-F5344CB8AC3E}">
        <p14:creationId xmlns:p14="http://schemas.microsoft.com/office/powerpoint/2010/main" val="437455426"/>
      </p:ext>
    </p:extLst>
  </p:cSld>
  <p:clrMapOvr>
    <a:masterClrMapping/>
  </p:clrMapOvr>
  <p:transition xmlns:p14="http://schemas.microsoft.com/office/powerpoint/2010/mai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77333" y="641212"/>
            <a:ext cx="7970762" cy="2308324"/>
          </a:xfrm>
          <a:prstGeom prst="rect">
            <a:avLst/>
          </a:prstGeom>
        </p:spPr>
        <p:txBody>
          <a:bodyPr wrap="square">
            <a:spAutoFit/>
          </a:bodyPr>
          <a:lstStyle/>
          <a:p>
            <a:r>
              <a:rPr lang="en-US" sz="2400" u="sng" dirty="0" smtClean="0"/>
              <a:t>Thesis 5: The Monster Polices the Borders of the Possible</a:t>
            </a:r>
          </a:p>
          <a:p>
            <a:endParaRPr lang="en-US" sz="2400" u="sng" dirty="0" smtClean="0"/>
          </a:p>
          <a:p>
            <a:pPr marL="342900" indent="-342900">
              <a:buFont typeface="Arial"/>
              <a:buChar char="•"/>
            </a:pPr>
            <a:r>
              <a:rPr lang="en-US" sz="2400" dirty="0" smtClean="0"/>
              <a:t>Monsters make sure we don’t cross the line; they keep us back from breaking the rules</a:t>
            </a:r>
          </a:p>
          <a:p>
            <a:pPr marL="342900" indent="-342900">
              <a:buFont typeface="Arial"/>
              <a:buChar char="•"/>
            </a:pPr>
            <a:r>
              <a:rPr lang="en-US" sz="2400" dirty="0" smtClean="0"/>
              <a:t>“</a:t>
            </a:r>
            <a:r>
              <a:rPr lang="en-US" sz="2400" dirty="0"/>
              <a:t>C</a:t>
            </a:r>
            <a:r>
              <a:rPr lang="en-US" sz="2400" dirty="0" smtClean="0"/>
              <a:t>uriosity killed the cat”</a:t>
            </a:r>
          </a:p>
        </p:txBody>
      </p:sp>
    </p:spTree>
    <p:extLst>
      <p:ext uri="{BB962C8B-B14F-4D97-AF65-F5344CB8AC3E}">
        <p14:creationId xmlns:p14="http://schemas.microsoft.com/office/powerpoint/2010/main" val="3682799530"/>
      </p:ext>
    </p:extLst>
  </p:cSld>
  <p:clrMapOvr>
    <a:masterClrMapping/>
  </p:clrMapOvr>
  <p:transition xmlns:p14="http://schemas.microsoft.com/office/powerpoint/2010/mai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01524" y="731952"/>
            <a:ext cx="7970762" cy="2677656"/>
          </a:xfrm>
          <a:prstGeom prst="rect">
            <a:avLst/>
          </a:prstGeom>
        </p:spPr>
        <p:txBody>
          <a:bodyPr wrap="square">
            <a:spAutoFit/>
          </a:bodyPr>
          <a:lstStyle/>
          <a:p>
            <a:r>
              <a:rPr lang="en-US" sz="2400" u="sng" dirty="0" smtClean="0"/>
              <a:t>Thesis 6: Fear of the Monster is Really a Kind of Desire</a:t>
            </a:r>
          </a:p>
          <a:p>
            <a:pPr marL="342900" indent="-342900">
              <a:buFont typeface="Arial"/>
              <a:buChar char="•"/>
            </a:pPr>
            <a:endParaRPr lang="en-US" sz="2400" u="sng" dirty="0" smtClean="0"/>
          </a:p>
          <a:p>
            <a:pPr marL="342900" indent="-342900">
              <a:buFont typeface="Arial"/>
              <a:buChar char="•"/>
            </a:pPr>
            <a:r>
              <a:rPr lang="en-US" sz="2400" dirty="0"/>
              <a:t>M</a:t>
            </a:r>
            <a:r>
              <a:rPr lang="en-US" sz="2400" dirty="0" smtClean="0"/>
              <a:t>onster represents both fear and attraction (stands in both categories).</a:t>
            </a:r>
            <a:endParaRPr lang="en-US" sz="2400" dirty="0"/>
          </a:p>
          <a:p>
            <a:pPr marL="342900" indent="-342900">
              <a:buFont typeface="Arial"/>
              <a:buChar char="•"/>
            </a:pPr>
            <a:r>
              <a:rPr lang="en-US" sz="2400" dirty="0"/>
              <a:t>M</a:t>
            </a:r>
            <a:r>
              <a:rPr lang="en-US" sz="2400" dirty="0" smtClean="0"/>
              <a:t>onsters are a power fantasy… they do what we want to, but can’t.</a:t>
            </a:r>
          </a:p>
        </p:txBody>
      </p:sp>
    </p:spTree>
    <p:extLst>
      <p:ext uri="{BB962C8B-B14F-4D97-AF65-F5344CB8AC3E}">
        <p14:creationId xmlns:p14="http://schemas.microsoft.com/office/powerpoint/2010/main" val="1448767711"/>
      </p:ext>
    </p:extLst>
  </p:cSld>
  <p:clrMapOvr>
    <a:masterClrMapping/>
  </p:clrMapOvr>
  <p:transition xmlns:p14="http://schemas.microsoft.com/office/powerpoint/2010/mai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0095" y="752623"/>
            <a:ext cx="7728857" cy="1938992"/>
          </a:xfrm>
          <a:prstGeom prst="rect">
            <a:avLst/>
          </a:prstGeom>
        </p:spPr>
        <p:txBody>
          <a:bodyPr wrap="square">
            <a:spAutoFit/>
          </a:bodyPr>
          <a:lstStyle/>
          <a:p>
            <a:r>
              <a:rPr lang="en-US" sz="2400" u="sng" dirty="0" smtClean="0"/>
              <a:t>Thesis 7: The Monster Stands at the Threshold… of Becoming</a:t>
            </a:r>
          </a:p>
          <a:p>
            <a:endParaRPr lang="en-US" sz="2400" u="sng" dirty="0" smtClean="0"/>
          </a:p>
          <a:p>
            <a:pPr marL="342900" indent="-342900">
              <a:buFont typeface="Arial"/>
              <a:buChar char="•"/>
            </a:pPr>
            <a:r>
              <a:rPr lang="en-US" sz="2400" dirty="0"/>
              <a:t>M</a:t>
            </a:r>
            <a:r>
              <a:rPr lang="en-US" sz="2400" dirty="0" smtClean="0"/>
              <a:t>onster makes us re-evaluate culture assumptions; brings out flaws in society</a:t>
            </a:r>
            <a:endParaRPr lang="en-US" sz="2400" dirty="0"/>
          </a:p>
        </p:txBody>
      </p:sp>
    </p:spTree>
    <p:extLst>
      <p:ext uri="{BB962C8B-B14F-4D97-AF65-F5344CB8AC3E}">
        <p14:creationId xmlns:p14="http://schemas.microsoft.com/office/powerpoint/2010/main" val="1915079777"/>
      </p:ext>
    </p:extLst>
  </p:cSld>
  <p:clrMapOvr>
    <a:masterClrMapping/>
  </p:clrMapOvr>
  <p:transition xmlns:p14="http://schemas.microsoft.com/office/powerpoint/2010/mai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6854" y="627501"/>
            <a:ext cx="7329714" cy="4154983"/>
          </a:xfrm>
          <a:prstGeom prst="rect">
            <a:avLst/>
          </a:prstGeom>
        </p:spPr>
        <p:txBody>
          <a:bodyPr wrap="square">
            <a:spAutoFit/>
          </a:bodyPr>
          <a:lstStyle/>
          <a:p>
            <a:r>
              <a:rPr lang="en-US" sz="2400" b="1" dirty="0"/>
              <a:t>The contributors to Monster Theory consider </a:t>
            </a:r>
            <a:endParaRPr lang="en-US" sz="2400" b="1" dirty="0" smtClean="0"/>
          </a:p>
          <a:p>
            <a:endParaRPr lang="en-US" sz="2400" b="1" dirty="0" smtClean="0"/>
          </a:p>
          <a:p>
            <a:pPr marL="285750" indent="-285750">
              <a:buFontTx/>
              <a:buChar char="-"/>
            </a:pPr>
            <a:r>
              <a:rPr lang="en-US" sz="2400" dirty="0" smtClean="0"/>
              <a:t>Beasts</a:t>
            </a:r>
          </a:p>
          <a:p>
            <a:pPr marL="285750" indent="-285750">
              <a:buFontTx/>
              <a:buChar char="-"/>
            </a:pPr>
            <a:r>
              <a:rPr lang="en-US" sz="2400" dirty="0" smtClean="0"/>
              <a:t>demons</a:t>
            </a:r>
            <a:endParaRPr lang="en-US" sz="2400" dirty="0"/>
          </a:p>
          <a:p>
            <a:pPr marL="285750" indent="-285750">
              <a:buFontTx/>
              <a:buChar char="-"/>
            </a:pPr>
            <a:r>
              <a:rPr lang="en-US" sz="2400" dirty="0" smtClean="0"/>
              <a:t>freaks </a:t>
            </a:r>
          </a:p>
          <a:p>
            <a:pPr marL="285750" indent="-285750">
              <a:buFontTx/>
              <a:buChar char="-"/>
            </a:pPr>
            <a:r>
              <a:rPr lang="en-US" sz="2400" dirty="0" smtClean="0"/>
              <a:t>and </a:t>
            </a:r>
            <a:r>
              <a:rPr lang="en-US" sz="2400" dirty="0"/>
              <a:t>fiends </a:t>
            </a:r>
            <a:endParaRPr lang="en-US" sz="2400" dirty="0" smtClean="0"/>
          </a:p>
          <a:p>
            <a:pPr marL="285750" indent="-285750">
              <a:buFontTx/>
              <a:buChar char="-"/>
            </a:pPr>
            <a:endParaRPr lang="en-US" sz="2400" dirty="0" smtClean="0"/>
          </a:p>
          <a:p>
            <a:r>
              <a:rPr lang="mr-IN" sz="2400" dirty="0" smtClean="0"/>
              <a:t>…</a:t>
            </a:r>
            <a:r>
              <a:rPr lang="en-CA" sz="2400" dirty="0" smtClean="0"/>
              <a:t> </a:t>
            </a:r>
            <a:r>
              <a:rPr lang="en-US" sz="2400" dirty="0" smtClean="0"/>
              <a:t>as </a:t>
            </a:r>
            <a:r>
              <a:rPr lang="en-US" sz="2400" dirty="0"/>
              <a:t>symbolic expressions of cultural unease that pervade a society and shape its collective </a:t>
            </a:r>
            <a:r>
              <a:rPr lang="en-US" sz="2400" dirty="0" smtClean="0"/>
              <a:t>behavior</a:t>
            </a:r>
            <a:r>
              <a:rPr lang="mr-IN" sz="2400" dirty="0" smtClean="0"/>
              <a:t>…</a:t>
            </a:r>
            <a:endParaRPr lang="en-US" sz="2400" dirty="0"/>
          </a:p>
        </p:txBody>
      </p:sp>
    </p:spTree>
    <p:extLst>
      <p:ext uri="{BB962C8B-B14F-4D97-AF65-F5344CB8AC3E}">
        <p14:creationId xmlns:p14="http://schemas.microsoft.com/office/powerpoint/2010/main" val="307305789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75622" y="5728555"/>
            <a:ext cx="6737350" cy="369332"/>
          </a:xfrm>
          <a:prstGeom prst="rect">
            <a:avLst/>
          </a:prstGeom>
        </p:spPr>
        <p:txBody>
          <a:bodyPr wrap="square">
            <a:spAutoFit/>
          </a:bodyPr>
          <a:lstStyle/>
          <a:p>
            <a:r>
              <a:rPr lang="en-US" dirty="0" smtClean="0">
                <a:hlinkClick r:id="rId2"/>
              </a:rPr>
              <a:t>https://www.youtube.com/watch?v=Ve2Nd43qWyk</a:t>
            </a:r>
            <a:r>
              <a:rPr lang="en-US" dirty="0" smtClean="0"/>
              <a:t> </a:t>
            </a:r>
            <a:endParaRPr lang="en-US" dirty="0"/>
          </a:p>
        </p:txBody>
      </p:sp>
      <p:pic>
        <p:nvPicPr>
          <p:cNvPr id="5" name="Picture 4" descr="Screenshot 2019-11-11 00.46.28.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622" y="469900"/>
            <a:ext cx="6737350" cy="5000526"/>
          </a:xfrm>
          <a:prstGeom prst="rect">
            <a:avLst/>
          </a:prstGeom>
        </p:spPr>
      </p:pic>
    </p:spTree>
    <p:extLst>
      <p:ext uri="{BB962C8B-B14F-4D97-AF65-F5344CB8AC3E}">
        <p14:creationId xmlns:p14="http://schemas.microsoft.com/office/powerpoint/2010/main" val="208388823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539" y="306380"/>
            <a:ext cx="7990176" cy="6617197"/>
          </a:xfrm>
          <a:prstGeom prst="rect">
            <a:avLst/>
          </a:prstGeom>
        </p:spPr>
        <p:txBody>
          <a:bodyPr wrap="square">
            <a:spAutoFit/>
          </a:bodyPr>
          <a:lstStyle/>
          <a:p>
            <a:r>
              <a:rPr lang="en-US" sz="2400" b="1" dirty="0" smtClean="0"/>
              <a:t>“There are </a:t>
            </a:r>
            <a:r>
              <a:rPr lang="en-US" sz="2400" b="1" u="sng" dirty="0" smtClean="0"/>
              <a:t>two horror stories </a:t>
            </a:r>
            <a:r>
              <a:rPr lang="en-US" sz="2400" b="1" dirty="0" smtClean="0"/>
              <a:t>that we can tell</a:t>
            </a:r>
            <a:r>
              <a:rPr lang="mr-IN" sz="2800" dirty="0" smtClean="0"/>
              <a:t>…</a:t>
            </a:r>
            <a:r>
              <a:rPr lang="en-CA" sz="2800" dirty="0" smtClean="0"/>
              <a:t>”</a:t>
            </a:r>
            <a:endParaRPr lang="en-CA" sz="2800" dirty="0"/>
          </a:p>
          <a:p>
            <a:endParaRPr lang="en-CA" dirty="0" smtClean="0"/>
          </a:p>
          <a:p>
            <a:r>
              <a:rPr lang="en-US" dirty="0" smtClean="0"/>
              <a:t>and we can imagine ourselves around the campfire listening to the tribal elder or witch doctor or preacher or whoever it is telling us these things at night. </a:t>
            </a:r>
            <a:endParaRPr lang="en-US" dirty="0"/>
          </a:p>
          <a:p>
            <a:endParaRPr lang="en-US" dirty="0" smtClean="0"/>
          </a:p>
          <a:p>
            <a:r>
              <a:rPr lang="en-US" dirty="0" smtClean="0"/>
              <a:t>The first thing he tells us is about where ‘evil’ is, and he says, </a:t>
            </a:r>
          </a:p>
          <a:p>
            <a:endParaRPr lang="en-US" dirty="0"/>
          </a:p>
          <a:p>
            <a:pPr algn="ctr"/>
            <a:r>
              <a:rPr lang="en-US" dirty="0" smtClean="0"/>
              <a:t>‘‘Evil is out there,’’ </a:t>
            </a:r>
          </a:p>
          <a:p>
            <a:endParaRPr lang="en-US" dirty="0"/>
          </a:p>
          <a:p>
            <a:r>
              <a:rPr lang="en-US" dirty="0" smtClean="0"/>
              <a:t>and he points beyond the campfire, to the darkness in the woods and the noises we hear at night; the wolves that come and drag us off; those beasts out there; the ‘other’ - the other tribe, the other people - the ones who are different, different color, their eyes are different from ours; those are the evil ones out there. </a:t>
            </a:r>
          </a:p>
          <a:p>
            <a:endParaRPr lang="en-US" dirty="0"/>
          </a:p>
          <a:p>
            <a:r>
              <a:rPr lang="en-US" dirty="0" smtClean="0"/>
              <a:t>In different countries they have different clothes, different ideologies, or they may be any force of nature we cannot control, so this unifies the tribe. </a:t>
            </a:r>
          </a:p>
          <a:p>
            <a:endParaRPr lang="en-US" dirty="0"/>
          </a:p>
          <a:p>
            <a:r>
              <a:rPr lang="en-US" dirty="0" smtClean="0"/>
              <a:t>That’s the first story of horror</a:t>
            </a:r>
            <a:r>
              <a:rPr lang="mr-IN" dirty="0" smtClean="0"/>
              <a:t>…</a:t>
            </a:r>
            <a:r>
              <a:rPr lang="en-US" dirty="0" smtClean="0"/>
              <a:t> </a:t>
            </a:r>
          </a:p>
          <a:p>
            <a:endParaRPr lang="en-US" dirty="0" smtClean="0"/>
          </a:p>
          <a:p>
            <a:endParaRPr lang="en-US" dirty="0"/>
          </a:p>
        </p:txBody>
      </p:sp>
    </p:spTree>
    <p:extLst>
      <p:ext uri="{BB962C8B-B14F-4D97-AF65-F5344CB8AC3E}">
        <p14:creationId xmlns:p14="http://schemas.microsoft.com/office/powerpoint/2010/main" val="388299870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6571" y="521737"/>
            <a:ext cx="8575524" cy="5632312"/>
          </a:xfrm>
          <a:prstGeom prst="rect">
            <a:avLst/>
          </a:prstGeom>
        </p:spPr>
        <p:txBody>
          <a:bodyPr wrap="square">
            <a:spAutoFit/>
          </a:bodyPr>
          <a:lstStyle/>
          <a:p>
            <a:r>
              <a:rPr lang="en-US" dirty="0" smtClean="0"/>
              <a:t>The second one is the same setup, but the tribal elder says</a:t>
            </a:r>
            <a:r>
              <a:rPr lang="mr-IN" dirty="0" smtClean="0"/>
              <a:t>…</a:t>
            </a:r>
            <a:r>
              <a:rPr lang="en-US" dirty="0" smtClean="0"/>
              <a:t> </a:t>
            </a:r>
          </a:p>
          <a:p>
            <a:endParaRPr lang="en-US" dirty="0" smtClean="0"/>
          </a:p>
          <a:p>
            <a:pPr algn="ctr"/>
            <a:r>
              <a:rPr lang="en-US" dirty="0" smtClean="0"/>
              <a:t>‘‘Let me tell you where the evil is: the evil is here,’’ </a:t>
            </a:r>
          </a:p>
          <a:p>
            <a:endParaRPr lang="en-US" dirty="0"/>
          </a:p>
          <a:p>
            <a:r>
              <a:rPr lang="mr-IN" dirty="0" smtClean="0"/>
              <a:t>…</a:t>
            </a:r>
            <a:r>
              <a:rPr lang="en-CA" dirty="0" smtClean="0"/>
              <a:t> </a:t>
            </a:r>
            <a:r>
              <a:rPr lang="en-US" dirty="0" smtClean="0"/>
              <a:t>and he points to himself. And he says, </a:t>
            </a:r>
          </a:p>
          <a:p>
            <a:endParaRPr lang="en-US" dirty="0"/>
          </a:p>
          <a:p>
            <a:pPr algn="ctr"/>
            <a:r>
              <a:rPr lang="en-US" dirty="0" smtClean="0"/>
              <a:t>‘‘It’s in the human heart.’’ </a:t>
            </a:r>
          </a:p>
          <a:p>
            <a:endParaRPr lang="en-US" dirty="0"/>
          </a:p>
          <a:p>
            <a:r>
              <a:rPr lang="en-US" dirty="0" smtClean="0"/>
              <a:t>That’s a harder story to tell - that we are all part evil, monsters and devils - because the audience is always going to respond to the ‘other.’ It unifies us as a tribe - that’s the way we are designed. </a:t>
            </a:r>
          </a:p>
          <a:p>
            <a:endParaRPr lang="en-US" dirty="0"/>
          </a:p>
          <a:p>
            <a:r>
              <a:rPr lang="en-US" dirty="0" smtClean="0"/>
              <a:t>We see things in order to find where the predator comes from; it’s survival instinct over all the time we have evolved. So a lot of this is unconscious in a way. We’re driven by it, and our parents reinforce it, our religion reinforces it – </a:t>
            </a:r>
          </a:p>
          <a:p>
            <a:endParaRPr lang="en-US" dirty="0"/>
          </a:p>
          <a:p>
            <a:r>
              <a:rPr lang="en-US" dirty="0" smtClean="0"/>
              <a:t>‘Watch out!’ Watch out for those predators, because they are all around”</a:t>
            </a:r>
          </a:p>
          <a:p>
            <a:endParaRPr lang="en-US" dirty="0"/>
          </a:p>
          <a:p>
            <a:r>
              <a:rPr lang="en-US" dirty="0" smtClean="0"/>
              <a:t>- John Carpenter</a:t>
            </a:r>
            <a:endParaRPr lang="en-US" dirty="0"/>
          </a:p>
        </p:txBody>
      </p:sp>
    </p:spTree>
    <p:extLst>
      <p:ext uri="{BB962C8B-B14F-4D97-AF65-F5344CB8AC3E}">
        <p14:creationId xmlns:p14="http://schemas.microsoft.com/office/powerpoint/2010/main" val="415710313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68475" y="677290"/>
            <a:ext cx="7815708" cy="1938992"/>
          </a:xfrm>
          <a:prstGeom prst="rect">
            <a:avLst/>
          </a:prstGeom>
        </p:spPr>
        <p:txBody>
          <a:bodyPr wrap="square">
            <a:spAutoFit/>
          </a:bodyPr>
          <a:lstStyle/>
          <a:p>
            <a:r>
              <a:rPr lang="en-US" sz="2400" b="1" dirty="0"/>
              <a:t>Monster Culture (Seven Theses) Summary</a:t>
            </a:r>
            <a:r>
              <a:rPr lang="en-US" sz="2400" b="1" dirty="0" smtClean="0"/>
              <a:t>:</a:t>
            </a:r>
          </a:p>
          <a:p>
            <a:r>
              <a:rPr lang="en-US" sz="2400" dirty="0"/>
              <a:t/>
            </a:r>
            <a:br>
              <a:rPr lang="en-US" sz="2400" dirty="0"/>
            </a:br>
            <a:r>
              <a:rPr lang="en-US" sz="2400" dirty="0" smtClean="0"/>
              <a:t>Jeffrey J. Cohen </a:t>
            </a:r>
            <a:r>
              <a:rPr lang="en-US" sz="2400" dirty="0"/>
              <a:t>explains that we understand culture/society though the types of </a:t>
            </a:r>
            <a:r>
              <a:rPr lang="en-US" sz="2400" dirty="0" smtClean="0"/>
              <a:t>monsters</a:t>
            </a:r>
          </a:p>
          <a:p>
            <a:r>
              <a:rPr lang="en-US" sz="2400" dirty="0" smtClean="0"/>
              <a:t>that </a:t>
            </a:r>
            <a:r>
              <a:rPr lang="en-US" sz="2400" dirty="0"/>
              <a:t>are </a:t>
            </a:r>
            <a:r>
              <a:rPr lang="en-US" sz="2400" dirty="0" smtClean="0"/>
              <a:t>featured</a:t>
            </a:r>
            <a:endParaRPr lang="en-US" sz="2400" dirty="0"/>
          </a:p>
        </p:txBody>
      </p:sp>
      <p:pic>
        <p:nvPicPr>
          <p:cNvPr id="3" name="Picture 2"/>
          <p:cNvPicPr>
            <a:picLocks noChangeAspect="1"/>
          </p:cNvPicPr>
          <p:nvPr/>
        </p:nvPicPr>
        <p:blipFill>
          <a:blip r:embed="rId2"/>
          <a:stretch>
            <a:fillRect/>
          </a:stretch>
        </p:blipFill>
        <p:spPr>
          <a:xfrm>
            <a:off x="1602858" y="2616282"/>
            <a:ext cx="5469603" cy="3727157"/>
          </a:xfrm>
          <a:prstGeom prst="rect">
            <a:avLst/>
          </a:prstGeom>
        </p:spPr>
      </p:pic>
    </p:spTree>
    <p:extLst>
      <p:ext uri="{BB962C8B-B14F-4D97-AF65-F5344CB8AC3E}">
        <p14:creationId xmlns:p14="http://schemas.microsoft.com/office/powerpoint/2010/main" val="278790476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4572" y="730630"/>
            <a:ext cx="7547428" cy="2308324"/>
          </a:xfrm>
          <a:prstGeom prst="rect">
            <a:avLst/>
          </a:prstGeom>
        </p:spPr>
        <p:txBody>
          <a:bodyPr wrap="square">
            <a:spAutoFit/>
          </a:bodyPr>
          <a:lstStyle/>
          <a:p>
            <a:r>
              <a:rPr lang="en-US" sz="2400" u="sng" dirty="0" smtClean="0"/>
              <a:t>Thesis 1: The Monster’s Body is a Cultural Body</a:t>
            </a:r>
          </a:p>
          <a:p>
            <a:endParaRPr lang="en-US" sz="2400" u="sng" dirty="0" smtClean="0"/>
          </a:p>
          <a:p>
            <a:pPr marL="342900" indent="-342900">
              <a:buFont typeface="Arial"/>
              <a:buChar char="•"/>
            </a:pPr>
            <a:r>
              <a:rPr lang="en-US" sz="2400" dirty="0"/>
              <a:t>M</a:t>
            </a:r>
            <a:r>
              <a:rPr lang="en-US" sz="2400" dirty="0" smtClean="0"/>
              <a:t>onsters correspond with a culture at a particular moment</a:t>
            </a:r>
            <a:endParaRPr lang="en-US" sz="2400" dirty="0"/>
          </a:p>
          <a:p>
            <a:pPr marL="342900" indent="-342900">
              <a:buFont typeface="Arial"/>
              <a:buChar char="•"/>
            </a:pPr>
            <a:r>
              <a:rPr lang="en-US" sz="2400" dirty="0"/>
              <a:t>F</a:t>
            </a:r>
            <a:r>
              <a:rPr lang="en-US" sz="2400" dirty="0" smtClean="0"/>
              <a:t>ear, desire, and anxiety all revealed</a:t>
            </a:r>
          </a:p>
          <a:p>
            <a:pPr marL="342900" indent="-342900">
              <a:buFont typeface="Arial"/>
              <a:buChar char="•"/>
            </a:pPr>
            <a:r>
              <a:rPr lang="en-US" sz="2400" dirty="0" smtClean="0"/>
              <a:t>It is a </a:t>
            </a:r>
            <a:r>
              <a:rPr lang="en-US" sz="2400" i="1" dirty="0" smtClean="0"/>
              <a:t>projection</a:t>
            </a:r>
            <a:r>
              <a:rPr lang="en-US" sz="2400" dirty="0" smtClean="0"/>
              <a:t>/ a “warning”</a:t>
            </a:r>
          </a:p>
        </p:txBody>
      </p:sp>
    </p:spTree>
    <p:extLst>
      <p:ext uri="{BB962C8B-B14F-4D97-AF65-F5344CB8AC3E}">
        <p14:creationId xmlns:p14="http://schemas.microsoft.com/office/powerpoint/2010/main" val="1471565646"/>
      </p:ext>
    </p:extLst>
  </p:cSld>
  <p:clrMapOvr>
    <a:masterClrMapping/>
  </p:clrMapOvr>
  <p:transition xmlns:p14="http://schemas.microsoft.com/office/powerpoint/2010/mai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945736"/>
            <a:ext cx="9144000" cy="4567100"/>
          </a:xfrm>
          <a:prstGeom prst="rect">
            <a:avLst/>
          </a:prstGeom>
        </p:spPr>
      </p:pic>
      <p:sp>
        <p:nvSpPr>
          <p:cNvPr id="4" name="Rectangle 3"/>
          <p:cNvSpPr/>
          <p:nvPr/>
        </p:nvSpPr>
        <p:spPr>
          <a:xfrm>
            <a:off x="1509230" y="5645607"/>
            <a:ext cx="5913238" cy="369332"/>
          </a:xfrm>
          <a:prstGeom prst="rect">
            <a:avLst/>
          </a:prstGeom>
        </p:spPr>
        <p:txBody>
          <a:bodyPr wrap="square">
            <a:spAutoFit/>
          </a:bodyPr>
          <a:lstStyle/>
          <a:p>
            <a:r>
              <a:rPr lang="en-US" dirty="0">
                <a:hlinkClick r:id="rId3"/>
              </a:rPr>
              <a:t>https://www.youtube.com/watch?v=</a:t>
            </a:r>
            <a:r>
              <a:rPr lang="en-US" dirty="0" smtClean="0">
                <a:hlinkClick r:id="rId3"/>
              </a:rPr>
              <a:t>vc_0dlmSq7I</a:t>
            </a:r>
            <a:r>
              <a:rPr lang="en-US" dirty="0" smtClean="0"/>
              <a:t> </a:t>
            </a:r>
            <a:endParaRPr lang="en-US" dirty="0"/>
          </a:p>
        </p:txBody>
      </p:sp>
    </p:spTree>
    <p:extLst>
      <p:ext uri="{BB962C8B-B14F-4D97-AF65-F5344CB8AC3E}">
        <p14:creationId xmlns:p14="http://schemas.microsoft.com/office/powerpoint/2010/main" val="1723804938"/>
      </p:ext>
    </p:extLst>
  </p:cSld>
  <p:clrMapOvr>
    <a:masterClrMapping/>
  </p:clrMapOvr>
  <p:transition xmlns:p14="http://schemas.microsoft.com/office/powerpoint/2010/mai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1650" y="327976"/>
            <a:ext cx="8700898" cy="2308324"/>
          </a:xfrm>
          <a:prstGeom prst="rect">
            <a:avLst/>
          </a:prstGeom>
        </p:spPr>
        <p:txBody>
          <a:bodyPr wrap="square">
            <a:spAutoFit/>
          </a:bodyPr>
          <a:lstStyle/>
          <a:p>
            <a:r>
              <a:rPr lang="en-US" dirty="0"/>
              <a:t>Like many other films of the decade, Invasion deals with three issues: the definition of normal and abnormal behavior; the legitimate authority to label behaviors as abnormal or deviant; and the negative effects of conformity, apathy, and complacency</a:t>
            </a:r>
            <a:r>
              <a:rPr lang="en-US" dirty="0" smtClean="0"/>
              <a:t>.</a:t>
            </a:r>
          </a:p>
          <a:p>
            <a:endParaRPr lang="en-US" dirty="0" smtClean="0"/>
          </a:p>
          <a:p>
            <a:endParaRPr lang="en-US" dirty="0" smtClean="0"/>
          </a:p>
          <a:p>
            <a:endParaRPr lang="en-US" dirty="0"/>
          </a:p>
          <a:p>
            <a:endParaRPr lang="en-US" dirty="0"/>
          </a:p>
        </p:txBody>
      </p:sp>
      <p:sp>
        <p:nvSpPr>
          <p:cNvPr id="3" name="Rectangle 2"/>
          <p:cNvSpPr/>
          <p:nvPr/>
        </p:nvSpPr>
        <p:spPr>
          <a:xfrm>
            <a:off x="151650" y="1658173"/>
            <a:ext cx="8700898" cy="1754327"/>
          </a:xfrm>
          <a:prstGeom prst="rect">
            <a:avLst/>
          </a:prstGeom>
        </p:spPr>
        <p:txBody>
          <a:bodyPr wrap="square">
            <a:spAutoFit/>
          </a:bodyPr>
          <a:lstStyle/>
          <a:p>
            <a:r>
              <a:rPr lang="en-US" dirty="0"/>
              <a:t>The movie advocates independent judgment, common sense, intuition, and self-reliance, and shows suspicious toward anyone in a position of power or professional expertise. Invasion, like Capra's movies of the Depression era, singles out the role of an exceptional individual, a charismatic leader, in preventing society from dehumanization, from gradual transformation into an aggregate of unfeeling robots.</a:t>
            </a:r>
          </a:p>
        </p:txBody>
      </p:sp>
      <p:sp>
        <p:nvSpPr>
          <p:cNvPr id="4" name="Rectangle 3"/>
          <p:cNvSpPr/>
          <p:nvPr/>
        </p:nvSpPr>
        <p:spPr>
          <a:xfrm>
            <a:off x="151650" y="3429000"/>
            <a:ext cx="8700898" cy="3139321"/>
          </a:xfrm>
          <a:prstGeom prst="rect">
            <a:avLst/>
          </a:prstGeom>
        </p:spPr>
        <p:txBody>
          <a:bodyPr wrap="square">
            <a:spAutoFit/>
          </a:bodyPr>
          <a:lstStyle/>
          <a:p>
            <a:r>
              <a:rPr lang="en-US" dirty="0"/>
              <a:t>Sleep is the metaphor used to convey mass complacency and conformity. The pods take over human beings when they are not alert, when they are (literally or figuratively) asleep, thus passive</a:t>
            </a:r>
            <a:r>
              <a:rPr lang="en-US" dirty="0" smtClean="0"/>
              <a:t>.</a:t>
            </a:r>
          </a:p>
          <a:p>
            <a:endParaRPr lang="en-US" dirty="0"/>
          </a:p>
          <a:p>
            <a:r>
              <a:rPr lang="en-US" dirty="0" smtClean="0"/>
              <a:t>Here are the years this film has been made in. What you you notice about them? (Think Social Studies).</a:t>
            </a:r>
          </a:p>
          <a:p>
            <a:r>
              <a:rPr lang="en-US" dirty="0" smtClean="0"/>
              <a:t>	</a:t>
            </a:r>
          </a:p>
          <a:p>
            <a:r>
              <a:rPr lang="en-US" dirty="0"/>
              <a:t>	</a:t>
            </a:r>
            <a:r>
              <a:rPr lang="en-US" dirty="0" smtClean="0"/>
              <a:t>1958</a:t>
            </a:r>
          </a:p>
          <a:p>
            <a:r>
              <a:rPr lang="en-US" dirty="0" smtClean="0"/>
              <a:t>	1978</a:t>
            </a:r>
          </a:p>
          <a:p>
            <a:r>
              <a:rPr lang="en-US" dirty="0" smtClean="0"/>
              <a:t>	2007</a:t>
            </a:r>
          </a:p>
          <a:p>
            <a:endParaRPr lang="en-US" dirty="0"/>
          </a:p>
        </p:txBody>
      </p:sp>
    </p:spTree>
    <p:extLst>
      <p:ext uri="{BB962C8B-B14F-4D97-AF65-F5344CB8AC3E}">
        <p14:creationId xmlns:p14="http://schemas.microsoft.com/office/powerpoint/2010/main" val="1821869837"/>
      </p:ext>
    </p:extLst>
  </p:cSld>
  <p:clrMapOvr>
    <a:masterClrMapping/>
  </p:clrMapOvr>
  <p:transition xmlns:p14="http://schemas.microsoft.com/office/powerpoint/2010/main"/>
</p:sld>
</file>

<file path=ppt/theme/theme1.xml><?xml version="1.0" encoding="utf-8"?>
<a:theme xmlns:a="http://schemas.openxmlformats.org/drawingml/2006/main" name="Kilter">
  <a:themeElements>
    <a:clrScheme name="Kilter">
      <a:dk1>
        <a:sysClr val="windowText" lastClr="000000"/>
      </a:dk1>
      <a:lt1>
        <a:sysClr val="window" lastClr="FFFFFF"/>
      </a:lt1>
      <a:dk2>
        <a:srgbClr val="318FC5"/>
      </a:dk2>
      <a:lt2>
        <a:srgbClr val="AEE8FB"/>
      </a:lt2>
      <a:accent1>
        <a:srgbClr val="76C5EF"/>
      </a:accent1>
      <a:accent2>
        <a:srgbClr val="FEA022"/>
      </a:accent2>
      <a:accent3>
        <a:srgbClr val="FF6700"/>
      </a:accent3>
      <a:accent4>
        <a:srgbClr val="70A525"/>
      </a:accent4>
      <a:accent5>
        <a:srgbClr val="A5D848"/>
      </a:accent5>
      <a:accent6>
        <a:srgbClr val="20768C"/>
      </a:accent6>
      <a:hlink>
        <a:srgbClr val="7AB6E8"/>
      </a:hlink>
      <a:folHlink>
        <a:srgbClr val="83B0D3"/>
      </a:folHlink>
    </a:clrScheme>
    <a:fontScheme name="Kilter">
      <a:majorFont>
        <a:latin typeface="Rockwell"/>
        <a:ea typeface=""/>
        <a:cs typeface=""/>
        <a:font script="Grek" typeface="Cambria"/>
        <a:font script="Cyrl" typeface="Cambria"/>
        <a:font script="Jpan" typeface="ＭＳ 明朝"/>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ＭＳ 明朝"/>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Kilter">
      <a:fillStyleLst>
        <a:solidFill>
          <a:schemeClr val="phClr"/>
        </a:solidFill>
        <a:gradFill rotWithShape="1">
          <a:gsLst>
            <a:gs pos="0">
              <a:schemeClr val="phClr">
                <a:tint val="14000"/>
                <a:satMod val="180000"/>
                <a:lumMod val="100000"/>
              </a:schemeClr>
            </a:gs>
            <a:gs pos="42000">
              <a:schemeClr val="phClr">
                <a:tint val="40000"/>
                <a:satMod val="160000"/>
                <a:lumMod val="94000"/>
              </a:schemeClr>
            </a:gs>
            <a:gs pos="100000">
              <a:schemeClr val="phClr">
                <a:tint val="94000"/>
                <a:satMod val="140000"/>
              </a:schemeClr>
            </a:gs>
          </a:gsLst>
          <a:lin ang="5160000" scaled="1"/>
        </a:gradFill>
        <a:gradFill rotWithShape="1">
          <a:gsLst>
            <a:gs pos="38000">
              <a:schemeClr val="phClr">
                <a:satMod val="120000"/>
              </a:schemeClr>
            </a:gs>
            <a:gs pos="100000">
              <a:schemeClr val="phClr">
                <a:shade val="60000"/>
                <a:satMod val="180000"/>
                <a:lumMod val="70000"/>
              </a:schemeClr>
            </a:gs>
          </a:gsLst>
          <a:lin ang="4680000" scaled="0"/>
        </a:gradFill>
      </a:fillStyleLst>
      <a:lnStyleLst>
        <a:ln w="12700" cap="flat" cmpd="sng" algn="ctr">
          <a:solidFill>
            <a:schemeClr val="phClr">
              <a:shade val="50000"/>
            </a:schemeClr>
          </a:solidFill>
          <a:prstDash val="solid"/>
        </a:ln>
        <a:ln w="25400" cap="flat" cmpd="sng" algn="ctr">
          <a:solidFill>
            <a:schemeClr val="phClr">
              <a:shade val="75000"/>
              <a:lumMod val="90000"/>
            </a:schemeClr>
          </a:solidFill>
          <a:prstDash val="solid"/>
        </a:ln>
        <a:ln w="38100" cap="flat" cmpd="sng" algn="ctr">
          <a:solidFill>
            <a:schemeClr val="phClr"/>
          </a:solidFill>
          <a:prstDash val="solid"/>
        </a:ln>
      </a:lnStyleLst>
      <a:effectStyleLst>
        <a:effectStyle>
          <a:effectLst>
            <a:outerShdw blurRad="63500" dist="12700" dir="5400000" sx="102000" sy="102000" rotWithShape="0">
              <a:srgbClr val="000000">
                <a:alpha val="20000"/>
              </a:srgbClr>
            </a:outerShdw>
          </a:effectLst>
        </a:effectStyle>
        <a:effectStyle>
          <a:effectLst>
            <a:outerShdw blurRad="76200" dist="25400" dir="5400000" rotWithShape="0">
              <a:srgbClr val="000000">
                <a:alpha val="50000"/>
              </a:srgbClr>
            </a:outerShdw>
          </a:effectLst>
          <a:scene3d>
            <a:camera prst="orthographicFront">
              <a:rot lat="0" lon="0" rev="0"/>
            </a:camera>
            <a:lightRig rig="glow" dir="tl">
              <a:rot lat="0" lon="0" rev="19800000"/>
            </a:lightRig>
          </a:scene3d>
          <a:sp3d prstMaterial="metal">
            <a:bevelT w="152400" h="63500" prst="softRound"/>
          </a:sp3d>
        </a:effectStyle>
        <a:effectStyle>
          <a:effectLst>
            <a:outerShdw blurRad="107950" dist="12700" dir="5040000" rotWithShape="0">
              <a:srgbClr val="000000">
                <a:alpha val="54000"/>
              </a:srgbClr>
            </a:outerShdw>
          </a:effectLst>
          <a:scene3d>
            <a:camera prst="orthographicFront">
              <a:rot lat="0" lon="0" rev="0"/>
            </a:camera>
            <a:lightRig rig="threePt" dir="tl">
              <a:rot lat="0" lon="0" rev="19800000"/>
            </a:lightRig>
          </a:scene3d>
          <a:sp3d prstMaterial="plastic">
            <a:bevelT h="63500" prst="softRound"/>
          </a:sp3d>
        </a:effectStyle>
      </a:effectStyleLst>
      <a:bgFillStyleLst>
        <a:solidFill>
          <a:schemeClr val="phClr"/>
        </a:solidFill>
        <a:gradFill rotWithShape="1">
          <a:gsLst>
            <a:gs pos="0">
              <a:schemeClr val="phClr">
                <a:tint val="95000"/>
                <a:satMod val="140000"/>
                <a:lumMod val="120000"/>
              </a:schemeClr>
            </a:gs>
            <a:gs pos="100000">
              <a:schemeClr val="phClr">
                <a:tint val="95000"/>
                <a:shade val="70000"/>
                <a:satMod val="180000"/>
                <a:lumMod val="82000"/>
              </a:schemeClr>
            </a:gs>
          </a:gsLst>
          <a:path path="circle">
            <a:fillToRect l="25000" t="25000" r="25000" b="25000"/>
          </a:path>
        </a:gradFill>
        <a:gradFill rotWithShape="1">
          <a:gsLst>
            <a:gs pos="0">
              <a:schemeClr val="phClr">
                <a:tint val="94000"/>
                <a:satMod val="140000"/>
                <a:lumMod val="120000"/>
              </a:schemeClr>
            </a:gs>
            <a:gs pos="100000">
              <a:schemeClr val="phClr">
                <a:tint val="97000"/>
                <a:shade val="70000"/>
                <a:satMod val="190000"/>
                <a:lumMod val="72000"/>
              </a:schemeClr>
            </a:gs>
          </a:gsLst>
          <a:path path="circle">
            <a:fillToRect l="50000" t="50000" r="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Kilter.thmx</Template>
  <TotalTime>36514</TotalTime>
  <Words>1050</Words>
  <Application>Microsoft Macintosh PowerPoint</Application>
  <PresentationFormat>On-screen Show (4:3)</PresentationFormat>
  <Paragraphs>97</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Kilter</vt:lpstr>
      <vt:lpstr>What is Fear? Monster Theory and Allegory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So is Dracula an allegory for the “homosexual threat” ? </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Fear?</dc:title>
  <dc:creator>Kristina Andres</dc:creator>
  <cp:lastModifiedBy>Kristina Andres</cp:lastModifiedBy>
  <cp:revision>18</cp:revision>
  <dcterms:created xsi:type="dcterms:W3CDTF">2018-03-06T21:11:30Z</dcterms:created>
  <dcterms:modified xsi:type="dcterms:W3CDTF">2019-11-11T08:47:15Z</dcterms:modified>
</cp:coreProperties>
</file>