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35E1B-B214-455C-A106-764955183EF1}" type="datetimeFigureOut">
              <a:rPr lang="en-CA" smtClean="0"/>
              <a:t>2019-05-10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64B79-0A7E-4DE1-A5E5-456B69D258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2982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D5753-3A6B-4CD1-9D05-C36C8F4A3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5-Paragraph essays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A4D90D-D6A3-4714-9B69-F85DA9CA93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47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CF40E-ECD1-4CD4-82B3-80D801B1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parts of the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0CFC-6322-44B0-AC8E-7F2B909E6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  <a:p>
            <a:r>
              <a:rPr lang="en-CA" dirty="0"/>
              <a:t>Body 1</a:t>
            </a:r>
          </a:p>
          <a:p>
            <a:r>
              <a:rPr lang="en-CA" dirty="0"/>
              <a:t>Body 2</a:t>
            </a:r>
          </a:p>
          <a:p>
            <a:r>
              <a:rPr lang="en-CA" dirty="0"/>
              <a:t>Body 3</a:t>
            </a:r>
          </a:p>
          <a:p>
            <a:r>
              <a:rPr lang="en-CA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53438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7E20C-1B7A-41E6-A6E3-93FA27F1A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 Paragraph – set the 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4B60D-212F-4619-AEF3-A2ED3BFF0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 lnSpcReduction="10000"/>
          </a:bodyPr>
          <a:lstStyle/>
          <a:p>
            <a:r>
              <a:rPr lang="en-CA" dirty="0"/>
              <a:t>Hook – how will you engage your reader? </a:t>
            </a:r>
          </a:p>
          <a:p>
            <a:pPr lvl="1"/>
            <a:r>
              <a:rPr lang="en-CA" dirty="0"/>
              <a:t>Have something that gets your reader to “bite”</a:t>
            </a:r>
          </a:p>
          <a:p>
            <a:pPr lvl="1"/>
            <a:r>
              <a:rPr lang="en-CA" dirty="0"/>
              <a:t>Ex. historical context, personal anecdote</a:t>
            </a:r>
          </a:p>
          <a:p>
            <a:r>
              <a:rPr lang="en-CA" dirty="0"/>
              <a:t>Overview – briefly introduce your topic</a:t>
            </a:r>
          </a:p>
          <a:p>
            <a:pPr lvl="1"/>
            <a:r>
              <a:rPr lang="en-CA" dirty="0"/>
              <a:t>Ex. “Despite the overwhelming scientific evidence, only 51% of Canadians believe that climate change is a serious issue (Pew Research, 2015).”</a:t>
            </a:r>
          </a:p>
          <a:p>
            <a:r>
              <a:rPr lang="en-CA" dirty="0"/>
              <a:t>Thesis – your argument’s road map</a:t>
            </a:r>
          </a:p>
          <a:p>
            <a:pPr lvl="1"/>
            <a:r>
              <a:rPr lang="en-CA" dirty="0"/>
              <a:t>Example last sentence of paragraph: “In this essay, I will argue (first paragraph), (second paragraph), and despite (information to the negative), (third paragraph). </a:t>
            </a:r>
          </a:p>
        </p:txBody>
      </p:sp>
    </p:spTree>
    <p:extLst>
      <p:ext uri="{BB962C8B-B14F-4D97-AF65-F5344CB8AC3E}">
        <p14:creationId xmlns:p14="http://schemas.microsoft.com/office/powerpoint/2010/main" val="336059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55660-F3CD-433C-94DD-721AD916C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Body Paragraphs – show your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4759-CA34-4289-8813-A44EA7192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 more “I” pronouns – you are strictly reporting the facts</a:t>
            </a:r>
          </a:p>
          <a:p>
            <a:pPr lvl="1"/>
            <a:r>
              <a:rPr lang="en-CA" dirty="0"/>
              <a:t>Present the information, and explain what the information means</a:t>
            </a:r>
          </a:p>
          <a:p>
            <a:pPr lvl="1"/>
            <a:r>
              <a:rPr lang="en-CA" dirty="0"/>
              <a:t>Give strong examples, details, and explanations that support your point</a:t>
            </a:r>
          </a:p>
          <a:p>
            <a:endParaRPr lang="en-CA" dirty="0"/>
          </a:p>
          <a:p>
            <a:r>
              <a:rPr lang="en-CA" dirty="0"/>
              <a:t>**Organize your paragraphs in the order your talk about them in your thesis!**</a:t>
            </a:r>
          </a:p>
        </p:txBody>
      </p:sp>
    </p:spTree>
    <p:extLst>
      <p:ext uri="{BB962C8B-B14F-4D97-AF65-F5344CB8AC3E}">
        <p14:creationId xmlns:p14="http://schemas.microsoft.com/office/powerpoint/2010/main" val="105949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8CAA6-77E4-420F-8B16-D2F0CFC1E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 Paragraph – bring it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E7470-4739-4933-9533-3FD094327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9639"/>
          </a:xfrm>
        </p:spPr>
        <p:txBody>
          <a:bodyPr>
            <a:normAutofit/>
          </a:bodyPr>
          <a:lstStyle/>
          <a:p>
            <a:r>
              <a:rPr lang="en-CA" dirty="0"/>
              <a:t>Restate you’re a condensed version of your thesis</a:t>
            </a:r>
          </a:p>
          <a:p>
            <a:pPr lvl="1"/>
            <a:r>
              <a:rPr lang="en-CA" dirty="0"/>
              <a:t>“In this essay, I argued for…”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/>
              <a:t>Briefly summarize the main point of each of your paragraphs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End strong: the “so what”</a:t>
            </a:r>
          </a:p>
          <a:p>
            <a:pPr lvl="1"/>
            <a:r>
              <a:rPr lang="en-CA" dirty="0"/>
              <a:t>What implications do the results of your research have on humanity?</a:t>
            </a:r>
          </a:p>
          <a:p>
            <a:pPr lvl="1"/>
            <a:r>
              <a:rPr lang="en-CA" dirty="0"/>
              <a:t>“Based on the research in this essay, it is my strong conviction that we need to reject Mini Pop Kids and embrace </a:t>
            </a:r>
            <a:r>
              <a:rPr lang="en-CA" dirty="0" err="1"/>
              <a:t>Kidz</a:t>
            </a:r>
            <a:r>
              <a:rPr lang="en-CA" dirty="0"/>
              <a:t> Bop as the one true tween cover-band sensation.”</a:t>
            </a:r>
          </a:p>
        </p:txBody>
      </p:sp>
    </p:spTree>
    <p:extLst>
      <p:ext uri="{BB962C8B-B14F-4D97-AF65-F5344CB8AC3E}">
        <p14:creationId xmlns:p14="http://schemas.microsoft.com/office/powerpoint/2010/main" val="160914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B9C38-E318-4B11-BFF0-8E72B2DC4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outline</a:t>
            </a:r>
          </a:p>
        </p:txBody>
      </p:sp>
      <p:pic>
        <p:nvPicPr>
          <p:cNvPr id="7" name="Content Placeholder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27A2569-CF34-4E09-8DFB-008B127CBB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831" y="128935"/>
            <a:ext cx="3141433" cy="586074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AE23DB4-9BD8-44F3-A1B1-48E0DD82AE0A}"/>
              </a:ext>
            </a:extLst>
          </p:cNvPr>
          <p:cNvSpPr txBox="1"/>
          <p:nvPr/>
        </p:nvSpPr>
        <p:spPr>
          <a:xfrm>
            <a:off x="3551274" y="1981200"/>
            <a:ext cx="7503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Outlines really help keep your essay organized and clear</a:t>
            </a:r>
          </a:p>
        </p:txBody>
      </p:sp>
    </p:spTree>
    <p:extLst>
      <p:ext uri="{BB962C8B-B14F-4D97-AF65-F5344CB8AC3E}">
        <p14:creationId xmlns:p14="http://schemas.microsoft.com/office/powerpoint/2010/main" val="112428356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136</TotalTime>
  <Words>274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Gallery</vt:lpstr>
      <vt:lpstr>5-Paragraph essays</vt:lpstr>
      <vt:lpstr>The parts of the essay</vt:lpstr>
      <vt:lpstr>Introduction Paragraph – set the tone</vt:lpstr>
      <vt:lpstr>Body Paragraphs – show your stuff</vt:lpstr>
      <vt:lpstr>Conclusion Paragraph – bring it home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5-Paragraph essay</dc:title>
  <dc:creator>Caleb Hein</dc:creator>
  <cp:lastModifiedBy>Caleb Hein</cp:lastModifiedBy>
  <cp:revision>39</cp:revision>
  <dcterms:created xsi:type="dcterms:W3CDTF">2019-05-10T16:06:10Z</dcterms:created>
  <dcterms:modified xsi:type="dcterms:W3CDTF">2019-05-10T18:23:01Z</dcterms:modified>
</cp:coreProperties>
</file>